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2" r:id="rId2"/>
    <p:sldId id="294" r:id="rId3"/>
    <p:sldId id="317" r:id="rId4"/>
    <p:sldId id="296" r:id="rId5"/>
    <p:sldId id="313" r:id="rId6"/>
    <p:sldId id="314" r:id="rId7"/>
    <p:sldId id="315" r:id="rId8"/>
    <p:sldId id="298" r:id="rId9"/>
    <p:sldId id="299" r:id="rId10"/>
    <p:sldId id="305" r:id="rId11"/>
    <p:sldId id="306" r:id="rId12"/>
    <p:sldId id="312" r:id="rId13"/>
    <p:sldId id="300" r:id="rId14"/>
    <p:sldId id="307" r:id="rId15"/>
    <p:sldId id="308" r:id="rId16"/>
    <p:sldId id="309" r:id="rId17"/>
    <p:sldId id="310" r:id="rId18"/>
    <p:sldId id="321" r:id="rId19"/>
    <p:sldId id="301" r:id="rId20"/>
    <p:sldId id="302" r:id="rId21"/>
    <p:sldId id="311" r:id="rId22"/>
    <p:sldId id="303" r:id="rId23"/>
    <p:sldId id="320" r:id="rId24"/>
    <p:sldId id="31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.M.B.G. JANAKANTHA" initials="SJ" lastIdx="1" clrIdx="0">
    <p:extLst>
      <p:ext uri="{19B8F6BF-5375-455C-9EA6-DF929625EA0E}">
        <p15:presenceInfo xmlns:p15="http://schemas.microsoft.com/office/powerpoint/2012/main" userId="S::e20157@eng.pdn.ac.lk::bb06e865-4089-450a-b5f0-01d1600ee2b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59"/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2" autoAdjust="0"/>
    <p:restoredTop sz="94000" autoAdjust="0"/>
  </p:normalViewPr>
  <p:slideViewPr>
    <p:cSldViewPr snapToGrid="0">
      <p:cViewPr>
        <p:scale>
          <a:sx n="75" d="100"/>
          <a:sy n="75" d="100"/>
        </p:scale>
        <p:origin x="1230" y="70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.M.N.C. BANDARA" userId="973b3c38-98d4-4a00-ae04-e1a6d7094667" providerId="ADAL" clId="{304F4EFE-CB0D-43D6-BFCA-92AE775B2E0E}"/>
    <pc:docChg chg="undo custSel modSld">
      <pc:chgData name="A.M.N.C. BANDARA" userId="973b3c38-98d4-4a00-ae04-e1a6d7094667" providerId="ADAL" clId="{304F4EFE-CB0D-43D6-BFCA-92AE775B2E0E}" dt="2024-07-14T17:39:54.497" v="210" actId="1076"/>
      <pc:docMkLst>
        <pc:docMk/>
      </pc:docMkLst>
      <pc:sldChg chg="addSp delSp modSp mod">
        <pc:chgData name="A.M.N.C. BANDARA" userId="973b3c38-98d4-4a00-ae04-e1a6d7094667" providerId="ADAL" clId="{304F4EFE-CB0D-43D6-BFCA-92AE775B2E0E}" dt="2024-07-14T17:39:54.497" v="210" actId="1076"/>
        <pc:sldMkLst>
          <pc:docMk/>
          <pc:sldMk cId="641818107" sldId="300"/>
        </pc:sldMkLst>
        <pc:grpChg chg="add del mod">
          <ac:chgData name="A.M.N.C. BANDARA" userId="973b3c38-98d4-4a00-ae04-e1a6d7094667" providerId="ADAL" clId="{304F4EFE-CB0D-43D6-BFCA-92AE775B2E0E}" dt="2024-07-14T17:34:44.677" v="184" actId="478"/>
          <ac:grpSpMkLst>
            <pc:docMk/>
            <pc:sldMk cId="641818107" sldId="300"/>
            <ac:grpSpMk id="15" creationId="{F45A0FAB-28F0-3840-82E1-12ADD4D0E1A6}"/>
          </ac:grpSpMkLst>
        </pc:grpChg>
        <pc:grpChg chg="add mod">
          <ac:chgData name="A.M.N.C. BANDARA" userId="973b3c38-98d4-4a00-ae04-e1a6d7094667" providerId="ADAL" clId="{304F4EFE-CB0D-43D6-BFCA-92AE775B2E0E}" dt="2024-07-14T17:18:47.425" v="79" actId="164"/>
          <ac:grpSpMkLst>
            <pc:docMk/>
            <pc:sldMk cId="641818107" sldId="300"/>
            <ac:grpSpMk id="31" creationId="{E39587B4-05B4-EF68-19F9-C03C24B8B22B}"/>
          </ac:grpSpMkLst>
        </pc:grpChg>
        <pc:grpChg chg="add del mod">
          <ac:chgData name="A.M.N.C. BANDARA" userId="973b3c38-98d4-4a00-ae04-e1a6d7094667" providerId="ADAL" clId="{304F4EFE-CB0D-43D6-BFCA-92AE775B2E0E}" dt="2024-07-14T17:33:59.096" v="173" actId="478"/>
          <ac:grpSpMkLst>
            <pc:docMk/>
            <pc:sldMk cId="641818107" sldId="300"/>
            <ac:grpSpMk id="32" creationId="{2DADAB26-EF71-65F5-055B-BFACFDE9539A}"/>
          </ac:grpSpMkLst>
        </pc:grpChg>
        <pc:grpChg chg="add del mod">
          <ac:chgData name="A.M.N.C. BANDARA" userId="973b3c38-98d4-4a00-ae04-e1a6d7094667" providerId="ADAL" clId="{304F4EFE-CB0D-43D6-BFCA-92AE775B2E0E}" dt="2024-07-14T17:34:42.906" v="183" actId="478"/>
          <ac:grpSpMkLst>
            <pc:docMk/>
            <pc:sldMk cId="641818107" sldId="300"/>
            <ac:grpSpMk id="33" creationId="{4BE10977-2E76-1CF6-62DD-A61B948E6C7D}"/>
          </ac:grpSpMkLst>
        </pc:grpChg>
        <pc:graphicFrameChg chg="del mod">
          <ac:chgData name="A.M.N.C. BANDARA" userId="973b3c38-98d4-4a00-ae04-e1a6d7094667" providerId="ADAL" clId="{304F4EFE-CB0D-43D6-BFCA-92AE775B2E0E}" dt="2024-07-14T17:34:31.986" v="178" actId="478"/>
          <ac:graphicFrameMkLst>
            <pc:docMk/>
            <pc:sldMk cId="641818107" sldId="300"/>
            <ac:graphicFrameMk id="3" creationId="{CAA4FA56-6FEE-0CC6-1B4E-2E1F17F192E9}"/>
          </ac:graphicFrameMkLst>
        </pc:graphicFrameChg>
        <pc:graphicFrameChg chg="del mod">
          <ac:chgData name="A.M.N.C. BANDARA" userId="973b3c38-98d4-4a00-ae04-e1a6d7094667" providerId="ADAL" clId="{304F4EFE-CB0D-43D6-BFCA-92AE775B2E0E}" dt="2024-07-14T17:34:39.605" v="181" actId="478"/>
          <ac:graphicFrameMkLst>
            <pc:docMk/>
            <pc:sldMk cId="641818107" sldId="300"/>
            <ac:graphicFrameMk id="5" creationId="{A6A0E8FC-7C8E-FEF9-B332-CB669BB11001}"/>
          </ac:graphicFrameMkLst>
        </pc:graphicFrameChg>
        <pc:graphicFrameChg chg="add del mod ord">
          <ac:chgData name="A.M.N.C. BANDARA" userId="973b3c38-98d4-4a00-ae04-e1a6d7094667" providerId="ADAL" clId="{304F4EFE-CB0D-43D6-BFCA-92AE775B2E0E}" dt="2024-07-14T17:34:46.647" v="185" actId="478"/>
          <ac:graphicFrameMkLst>
            <pc:docMk/>
            <pc:sldMk cId="641818107" sldId="300"/>
            <ac:graphicFrameMk id="7" creationId="{D708B5A7-1E4B-64D9-2FB4-D6ABC0C32343}"/>
          </ac:graphicFrameMkLst>
        </pc:graphicFrameChg>
        <pc:graphicFrameChg chg="add del mod">
          <ac:chgData name="A.M.N.C. BANDARA" userId="973b3c38-98d4-4a00-ae04-e1a6d7094667" providerId="ADAL" clId="{304F4EFE-CB0D-43D6-BFCA-92AE775B2E0E}" dt="2024-07-14T17:34:44.677" v="184" actId="478"/>
          <ac:graphicFrameMkLst>
            <pc:docMk/>
            <pc:sldMk cId="641818107" sldId="300"/>
            <ac:graphicFrameMk id="14" creationId="{B81F57E6-109A-F8B9-4142-4B4CAC46F05B}"/>
          </ac:graphicFrameMkLst>
        </pc:graphicFrameChg>
        <pc:picChg chg="add del mod">
          <ac:chgData name="A.M.N.C. BANDARA" userId="973b3c38-98d4-4a00-ae04-e1a6d7094667" providerId="ADAL" clId="{304F4EFE-CB0D-43D6-BFCA-92AE775B2E0E}" dt="2024-07-14T17:10:42.727" v="31" actId="478"/>
          <ac:picMkLst>
            <pc:docMk/>
            <pc:sldMk cId="641818107" sldId="300"/>
            <ac:picMk id="4" creationId="{CE77E699-1587-9259-9951-1D73615AF83F}"/>
          </ac:picMkLst>
        </pc:picChg>
        <pc:picChg chg="add del mod">
          <ac:chgData name="A.M.N.C. BANDARA" userId="973b3c38-98d4-4a00-ae04-e1a6d7094667" providerId="ADAL" clId="{304F4EFE-CB0D-43D6-BFCA-92AE775B2E0E}" dt="2024-07-14T17:10:42.095" v="30" actId="478"/>
          <ac:picMkLst>
            <pc:docMk/>
            <pc:sldMk cId="641818107" sldId="300"/>
            <ac:picMk id="13" creationId="{A79A9755-F2FC-1FA5-DED1-6F4AA55F67AF}"/>
          </ac:picMkLst>
        </pc:picChg>
        <pc:picChg chg="mod">
          <ac:chgData name="A.M.N.C. BANDARA" userId="973b3c38-98d4-4a00-ae04-e1a6d7094667" providerId="ADAL" clId="{304F4EFE-CB0D-43D6-BFCA-92AE775B2E0E}" dt="2024-07-14T17:37:47.522" v="195" actId="1076"/>
          <ac:picMkLst>
            <pc:docMk/>
            <pc:sldMk cId="641818107" sldId="300"/>
            <ac:picMk id="18" creationId="{352DCF10-F841-D1EC-748D-C1972EFC59C3}"/>
          </ac:picMkLst>
        </pc:picChg>
        <pc:picChg chg="add del mod">
          <ac:chgData name="A.M.N.C. BANDARA" userId="973b3c38-98d4-4a00-ae04-e1a6d7094667" providerId="ADAL" clId="{304F4EFE-CB0D-43D6-BFCA-92AE775B2E0E}" dt="2024-07-14T17:10:40.387" v="28" actId="478"/>
          <ac:picMkLst>
            <pc:docMk/>
            <pc:sldMk cId="641818107" sldId="300"/>
            <ac:picMk id="20" creationId="{08D00154-7EA2-0246-C426-3418B82760BF}"/>
          </ac:picMkLst>
        </pc:picChg>
        <pc:picChg chg="add del mod">
          <ac:chgData name="A.M.N.C. BANDARA" userId="973b3c38-98d4-4a00-ae04-e1a6d7094667" providerId="ADAL" clId="{304F4EFE-CB0D-43D6-BFCA-92AE775B2E0E}" dt="2024-07-14T17:10:41.376" v="29" actId="478"/>
          <ac:picMkLst>
            <pc:docMk/>
            <pc:sldMk cId="641818107" sldId="300"/>
            <ac:picMk id="22" creationId="{056883E1-337C-77C7-1595-2B03F03B8FFF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4" creationId="{914D46DC-0146-2B52-5503-1065E417CB49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6" creationId="{4B49F31A-6839-3C84-D640-7B77CEAF4987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28" creationId="{37AE821E-26EA-6B7D-7EF0-4D5F65F96266}"/>
          </ac:picMkLst>
        </pc:picChg>
        <pc:picChg chg="add del mod">
          <ac:chgData name="A.M.N.C. BANDARA" userId="973b3c38-98d4-4a00-ae04-e1a6d7094667" providerId="ADAL" clId="{304F4EFE-CB0D-43D6-BFCA-92AE775B2E0E}" dt="2024-07-14T17:39:54.497" v="210" actId="1076"/>
          <ac:picMkLst>
            <pc:docMk/>
            <pc:sldMk cId="641818107" sldId="300"/>
            <ac:picMk id="30" creationId="{46007A11-BC16-FFA4-5360-984313C4F67A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34:02.057" v="177" actId="1076"/>
        <pc:sldMkLst>
          <pc:docMk/>
          <pc:sldMk cId="2218099566" sldId="307"/>
        </pc:sldMkLst>
        <pc:picChg chg="add mod">
          <ac:chgData name="A.M.N.C. BANDARA" userId="973b3c38-98d4-4a00-ae04-e1a6d7094667" providerId="ADAL" clId="{304F4EFE-CB0D-43D6-BFCA-92AE775B2E0E}" dt="2024-07-14T17:34:02.057" v="177" actId="1076"/>
          <ac:picMkLst>
            <pc:docMk/>
            <pc:sldMk cId="2218099566" sldId="307"/>
            <ac:picMk id="4" creationId="{DB14629C-4A84-7862-4D51-EA492AFE8E63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27:28.435" v="156" actId="1076"/>
        <pc:sldMkLst>
          <pc:docMk/>
          <pc:sldMk cId="3079594803" sldId="308"/>
        </pc:sldMkLst>
        <pc:picChg chg="add mod">
          <ac:chgData name="A.M.N.C. BANDARA" userId="973b3c38-98d4-4a00-ae04-e1a6d7094667" providerId="ADAL" clId="{304F4EFE-CB0D-43D6-BFCA-92AE775B2E0E}" dt="2024-07-14T17:27:28.435" v="156" actId="1076"/>
          <ac:picMkLst>
            <pc:docMk/>
            <pc:sldMk cId="3079594803" sldId="308"/>
            <ac:picMk id="4" creationId="{5B0670F6-E722-5503-A67B-EC2D2FB70BDD}"/>
          </ac:picMkLst>
        </pc:picChg>
      </pc:sldChg>
      <pc:sldChg chg="addSp modSp mod">
        <pc:chgData name="A.M.N.C. BANDARA" userId="973b3c38-98d4-4a00-ae04-e1a6d7094667" providerId="ADAL" clId="{304F4EFE-CB0D-43D6-BFCA-92AE775B2E0E}" dt="2024-07-14T17:27:55.795" v="158" actId="1076"/>
        <pc:sldMkLst>
          <pc:docMk/>
          <pc:sldMk cId="59309275" sldId="309"/>
        </pc:sldMkLst>
        <pc:picChg chg="add mod">
          <ac:chgData name="A.M.N.C. BANDARA" userId="973b3c38-98d4-4a00-ae04-e1a6d7094667" providerId="ADAL" clId="{304F4EFE-CB0D-43D6-BFCA-92AE775B2E0E}" dt="2024-07-14T17:27:55.795" v="158" actId="1076"/>
          <ac:picMkLst>
            <pc:docMk/>
            <pc:sldMk cId="59309275" sldId="309"/>
            <ac:picMk id="4" creationId="{4F7430F4-CB09-103E-DBBD-2BED3E605D9A}"/>
          </ac:picMkLst>
        </pc:picChg>
      </pc:sldChg>
      <pc:sldChg chg="addSp modSp">
        <pc:chgData name="A.M.N.C. BANDARA" userId="973b3c38-98d4-4a00-ae04-e1a6d7094667" providerId="ADAL" clId="{304F4EFE-CB0D-43D6-BFCA-92AE775B2E0E}" dt="2024-07-14T17:28:00.336" v="159"/>
        <pc:sldMkLst>
          <pc:docMk/>
          <pc:sldMk cId="3165281382" sldId="310"/>
        </pc:sldMkLst>
        <pc:picChg chg="add mod">
          <ac:chgData name="A.M.N.C. BANDARA" userId="973b3c38-98d4-4a00-ae04-e1a6d7094667" providerId="ADAL" clId="{304F4EFE-CB0D-43D6-BFCA-92AE775B2E0E}" dt="2024-07-14T17:28:00.336" v="159"/>
          <ac:picMkLst>
            <pc:docMk/>
            <pc:sldMk cId="3165281382" sldId="310"/>
            <ac:picMk id="4" creationId="{BFB977B0-6B2A-5D6C-152E-D1D059121B4C}"/>
          </ac:picMkLst>
        </pc:picChg>
      </pc:sldChg>
    </pc:docChg>
  </pc:docChgLst>
  <pc:docChgLst>
    <pc:chgData name="S.M.B.G. JANAKANTHA" userId="bb06e865-4089-450a-b5f0-01d1600ee2bf" providerId="ADAL" clId="{F49FAF58-6B3D-404D-893F-EAFBA4B63BE7}"/>
    <pc:docChg chg="undo redo custSel addSld delSld modSld sldOrd addSection delSection modSection">
      <pc:chgData name="S.M.B.G. JANAKANTHA" userId="bb06e865-4089-450a-b5f0-01d1600ee2bf" providerId="ADAL" clId="{F49FAF58-6B3D-404D-893F-EAFBA4B63BE7}" dt="2024-07-16T07:18:29.598" v="3305" actId="164"/>
      <pc:docMkLst>
        <pc:docMk/>
      </pc:docMkLst>
      <pc:sldChg chg="modSp del mod">
        <pc:chgData name="S.M.B.G. JANAKANTHA" userId="bb06e865-4089-450a-b5f0-01d1600ee2bf" providerId="ADAL" clId="{F49FAF58-6B3D-404D-893F-EAFBA4B63BE7}" dt="2024-07-02T06:21:59.908" v="1572" actId="47"/>
        <pc:sldMkLst>
          <pc:docMk/>
          <pc:sldMk cId="1427135440" sldId="293"/>
        </pc:sldMkLst>
        <pc:spChg chg="mod">
          <ac:chgData name="S.M.B.G. JANAKANTHA" userId="bb06e865-4089-450a-b5f0-01d1600ee2bf" providerId="ADAL" clId="{F49FAF58-6B3D-404D-893F-EAFBA4B63BE7}" dt="2024-07-02T06:20:21.688" v="1562" actId="14100"/>
          <ac:spMkLst>
            <pc:docMk/>
            <pc:sldMk cId="1427135440" sldId="293"/>
            <ac:spMk id="45" creationId="{F0FE8BD8-80CD-B088-9DCF-430F7D5AABDB}"/>
          </ac:spMkLst>
        </pc:spChg>
        <pc:spChg chg="mod">
          <ac:chgData name="S.M.B.G. JANAKANTHA" userId="bb06e865-4089-450a-b5f0-01d1600ee2bf" providerId="ADAL" clId="{F49FAF58-6B3D-404D-893F-EAFBA4B63BE7}" dt="2024-07-02T06:19:08.250" v="1555" actId="14100"/>
          <ac:spMkLst>
            <pc:docMk/>
            <pc:sldMk cId="1427135440" sldId="293"/>
            <ac:spMk id="47" creationId="{B078DEA5-6B7B-7F96-6880-594C31D6386F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50" creationId="{1EF07637-D80C-1EBB-B44B-F1871EFF3B9B}"/>
          </ac:spMkLst>
        </pc:spChg>
        <pc:spChg chg="mod">
          <ac:chgData name="S.M.B.G. JANAKANTHA" userId="bb06e865-4089-450a-b5f0-01d1600ee2bf" providerId="ADAL" clId="{F49FAF58-6B3D-404D-893F-EAFBA4B63BE7}" dt="2024-07-02T06:19:16.138" v="1556" actId="14100"/>
          <ac:spMkLst>
            <pc:docMk/>
            <pc:sldMk cId="1427135440" sldId="293"/>
            <ac:spMk id="52" creationId="{69EAAE34-7BD8-EB85-B9D5-8B4FCE520F01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55" creationId="{D78A8ADF-82AC-9AF5-7876-C3A011F5DD12}"/>
          </ac:spMkLst>
        </pc:spChg>
        <pc:spChg chg="mod">
          <ac:chgData name="S.M.B.G. JANAKANTHA" userId="bb06e865-4089-450a-b5f0-01d1600ee2bf" providerId="ADAL" clId="{F49FAF58-6B3D-404D-893F-EAFBA4B63BE7}" dt="2024-07-02T06:20:28.841" v="1571" actId="20577"/>
          <ac:spMkLst>
            <pc:docMk/>
            <pc:sldMk cId="1427135440" sldId="293"/>
            <ac:spMk id="57" creationId="{C008223C-6F78-0592-6E25-084545D28E82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0" creationId="{5F8782E4-C092-D35D-A130-B9F1867D2E6D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2" creationId="{D68C4F1F-77DF-FBA5-BE4A-055986992F57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5" creationId="{DD019167-59CB-F395-4C90-F9484319F241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67" creationId="{E40B0504-6599-9B2C-A982-A520E7910F6E}"/>
          </ac:spMkLst>
        </pc:spChg>
        <pc:spChg chg="mod">
          <ac:chgData name="S.M.B.G. JANAKANTHA" userId="bb06e865-4089-450a-b5f0-01d1600ee2bf" providerId="ADAL" clId="{F49FAF58-6B3D-404D-893F-EAFBA4B63BE7}" dt="2024-07-02T06:19:01.349" v="1554" actId="2711"/>
          <ac:spMkLst>
            <pc:docMk/>
            <pc:sldMk cId="1427135440" sldId="293"/>
            <ac:spMk id="70" creationId="{B2E7EEBB-5667-B291-7A06-64EB67430918}"/>
          </ac:spMkLst>
        </pc:spChg>
        <pc:picChg chg="mod">
          <ac:chgData name="S.M.B.G. JANAKANTHA" userId="bb06e865-4089-450a-b5f0-01d1600ee2bf" providerId="ADAL" clId="{F49FAF58-6B3D-404D-893F-EAFBA4B63BE7}" dt="2024-07-02T05:10:00.997" v="517" actId="1076"/>
          <ac:picMkLst>
            <pc:docMk/>
            <pc:sldMk cId="1427135440" sldId="293"/>
            <ac:picMk id="3" creationId="{18A7BEB2-C45B-6207-E9F1-9DA169FD8F9C}"/>
          </ac:picMkLst>
        </pc:picChg>
        <pc:picChg chg="mod modCrop">
          <ac:chgData name="S.M.B.G. JANAKANTHA" userId="bb06e865-4089-450a-b5f0-01d1600ee2bf" providerId="ADAL" clId="{F49FAF58-6B3D-404D-893F-EAFBA4B63BE7}" dt="2024-07-02T05:10:22.770" v="520" actId="732"/>
          <ac:picMkLst>
            <pc:docMk/>
            <pc:sldMk cId="1427135440" sldId="293"/>
            <ac:picMk id="72" creationId="{EA318FA6-B303-3098-A84C-0E17FAF9D827}"/>
          </ac:picMkLst>
        </pc:picChg>
      </pc:sldChg>
      <pc:sldChg chg="modTransition">
        <pc:chgData name="S.M.B.G. JANAKANTHA" userId="bb06e865-4089-450a-b5f0-01d1600ee2bf" providerId="ADAL" clId="{F49FAF58-6B3D-404D-893F-EAFBA4B63BE7}" dt="2024-07-02T07:08:28.349" v="2268"/>
        <pc:sldMkLst>
          <pc:docMk/>
          <pc:sldMk cId="3078068428" sldId="294"/>
        </pc:sldMkLst>
      </pc:sldChg>
      <pc:sldChg chg="addSp delSp modSp mod modTransition">
        <pc:chgData name="S.M.B.G. JANAKANTHA" userId="bb06e865-4089-450a-b5f0-01d1600ee2bf" providerId="ADAL" clId="{F49FAF58-6B3D-404D-893F-EAFBA4B63BE7}" dt="2024-07-02T07:08:37.514" v="2270"/>
        <pc:sldMkLst>
          <pc:docMk/>
          <pc:sldMk cId="152071640" sldId="296"/>
        </pc:sldMkLst>
        <pc:spChg chg="add mod">
          <ac:chgData name="S.M.B.G. JANAKANTHA" userId="bb06e865-4089-450a-b5f0-01d1600ee2bf" providerId="ADAL" clId="{F49FAF58-6B3D-404D-893F-EAFBA4B63BE7}" dt="2024-07-02T05:25:56.386" v="777" actId="207"/>
          <ac:spMkLst>
            <pc:docMk/>
            <pc:sldMk cId="152071640" sldId="296"/>
            <ac:spMk id="2" creationId="{EB1524F7-9194-AFA0-CA9D-791766362747}"/>
          </ac:spMkLst>
        </pc:spChg>
        <pc:spChg chg="add mod">
          <ac:chgData name="S.M.B.G. JANAKANTHA" userId="bb06e865-4089-450a-b5f0-01d1600ee2bf" providerId="ADAL" clId="{F49FAF58-6B3D-404D-893F-EAFBA4B63BE7}" dt="2024-07-02T05:26:24.253" v="781" actId="207"/>
          <ac:spMkLst>
            <pc:docMk/>
            <pc:sldMk cId="152071640" sldId="296"/>
            <ac:spMk id="4" creationId="{C30013CE-4CF2-1A3A-57B3-E8764833629E}"/>
          </ac:spMkLst>
        </pc:spChg>
        <pc:spChg chg="mod">
          <ac:chgData name="S.M.B.G. JANAKANTHA" userId="bb06e865-4089-450a-b5f0-01d1600ee2bf" providerId="ADAL" clId="{F49FAF58-6B3D-404D-893F-EAFBA4B63BE7}" dt="2024-07-02T05:26:11.512" v="779" actId="207"/>
          <ac:spMkLst>
            <pc:docMk/>
            <pc:sldMk cId="152071640" sldId="296"/>
            <ac:spMk id="21" creationId="{06B62CF3-8584-DEA0-5BD2-9357111D328B}"/>
          </ac:spMkLst>
        </pc:spChg>
        <pc:spChg chg="mod">
          <ac:chgData name="S.M.B.G. JANAKANTHA" userId="bb06e865-4089-450a-b5f0-01d1600ee2bf" providerId="ADAL" clId="{F49FAF58-6B3D-404D-893F-EAFBA4B63BE7}" dt="2024-07-02T05:26:20.995" v="780" actId="207"/>
          <ac:spMkLst>
            <pc:docMk/>
            <pc:sldMk cId="152071640" sldId="296"/>
            <ac:spMk id="22" creationId="{C6309F2F-EEA3-BCD3-6CD0-C53FD3FCFF8C}"/>
          </ac:spMkLst>
        </pc:spChg>
        <pc:spChg chg="mod">
          <ac:chgData name="S.M.B.G. JANAKANTHA" userId="bb06e865-4089-450a-b5f0-01d1600ee2bf" providerId="ADAL" clId="{F49FAF58-6B3D-404D-893F-EAFBA4B63BE7}" dt="2024-07-02T05:26:33.529" v="785" actId="1076"/>
          <ac:spMkLst>
            <pc:docMk/>
            <pc:sldMk cId="152071640" sldId="296"/>
            <ac:spMk id="24" creationId="{5A13CE8D-0E6A-66F2-E656-E1CF9FA7A2BB}"/>
          </ac:spMkLst>
        </pc:spChg>
        <pc:spChg chg="mod">
          <ac:chgData name="S.M.B.G. JANAKANTHA" userId="bb06e865-4089-450a-b5f0-01d1600ee2bf" providerId="ADAL" clId="{F49FAF58-6B3D-404D-893F-EAFBA4B63BE7}" dt="2024-07-02T05:26:27.630" v="782" actId="207"/>
          <ac:spMkLst>
            <pc:docMk/>
            <pc:sldMk cId="152071640" sldId="296"/>
            <ac:spMk id="25" creationId="{5814BE25-A802-BFE0-0107-688352A3053A}"/>
          </ac:spMkLst>
        </pc:spChg>
        <pc:spChg chg="add del">
          <ac:chgData name="S.M.B.G. JANAKANTHA" userId="bb06e865-4089-450a-b5f0-01d1600ee2bf" providerId="ADAL" clId="{F49FAF58-6B3D-404D-893F-EAFBA4B63BE7}" dt="2024-07-02T05:31:03.941" v="902" actId="478"/>
          <ac:spMkLst>
            <pc:docMk/>
            <pc:sldMk cId="152071640" sldId="296"/>
            <ac:spMk id="28" creationId="{3611F384-2B3C-5751-F350-A4DC8C8F0402}"/>
          </ac:spMkLst>
        </pc:spChg>
        <pc:spChg chg="add del mod">
          <ac:chgData name="S.M.B.G. JANAKANTHA" userId="bb06e865-4089-450a-b5f0-01d1600ee2bf" providerId="ADAL" clId="{F49FAF58-6B3D-404D-893F-EAFBA4B63BE7}" dt="2024-07-02T05:32:04.494" v="921" actId="478"/>
          <ac:spMkLst>
            <pc:docMk/>
            <pc:sldMk cId="152071640" sldId="296"/>
            <ac:spMk id="29" creationId="{757E67A0-6482-00DC-45FC-7E9C942FF9BC}"/>
          </ac:spMkLst>
        </pc:spChg>
        <pc:spChg chg="add mod">
          <ac:chgData name="S.M.B.G. JANAKANTHA" userId="bb06e865-4089-450a-b5f0-01d1600ee2bf" providerId="ADAL" clId="{F49FAF58-6B3D-404D-893F-EAFBA4B63BE7}" dt="2024-07-02T05:41:53.343" v="1159" actId="14100"/>
          <ac:spMkLst>
            <pc:docMk/>
            <pc:sldMk cId="152071640" sldId="296"/>
            <ac:spMk id="32" creationId="{14B71A8E-2521-4EE8-A16A-FEFB6B02CEB8}"/>
          </ac:spMkLst>
        </pc:spChg>
        <pc:spChg chg="add mod">
          <ac:chgData name="S.M.B.G. JANAKANTHA" userId="bb06e865-4089-450a-b5f0-01d1600ee2bf" providerId="ADAL" clId="{F49FAF58-6B3D-404D-893F-EAFBA4B63BE7}" dt="2024-07-02T05:42:03.787" v="1161" actId="688"/>
          <ac:spMkLst>
            <pc:docMk/>
            <pc:sldMk cId="152071640" sldId="296"/>
            <ac:spMk id="33" creationId="{4AE4F922-FA13-B811-1685-ED5F5939A69E}"/>
          </ac:spMkLst>
        </pc:spChg>
        <pc:spChg chg="add mod">
          <ac:chgData name="S.M.B.G. JANAKANTHA" userId="bb06e865-4089-450a-b5f0-01d1600ee2bf" providerId="ADAL" clId="{F49FAF58-6B3D-404D-893F-EAFBA4B63BE7}" dt="2024-07-02T05:42:21.464" v="1165" actId="688"/>
          <ac:spMkLst>
            <pc:docMk/>
            <pc:sldMk cId="152071640" sldId="296"/>
            <ac:spMk id="34" creationId="{664BB0EB-1765-E5F7-66F8-A177A68104B7}"/>
          </ac:spMkLst>
        </pc:spChg>
        <pc:grpChg chg="add del mod">
          <ac:chgData name="S.M.B.G. JANAKANTHA" userId="bb06e865-4089-450a-b5f0-01d1600ee2bf" providerId="ADAL" clId="{F49FAF58-6B3D-404D-893F-EAFBA4B63BE7}" dt="2024-07-02T05:27:44.129" v="794" actId="478"/>
          <ac:grpSpMkLst>
            <pc:docMk/>
            <pc:sldMk cId="152071640" sldId="296"/>
            <ac:grpSpMk id="5" creationId="{7FAE116D-799C-9E16-7F42-463D7F26F2E2}"/>
          </ac:grpSpMkLst>
        </pc:grpChg>
        <pc:grpChg chg="mod">
          <ac:chgData name="S.M.B.G. JANAKANTHA" userId="bb06e865-4089-450a-b5f0-01d1600ee2bf" providerId="ADAL" clId="{F49FAF58-6B3D-404D-893F-EAFBA4B63BE7}" dt="2024-07-02T05:34:23.236" v="953" actId="1076"/>
          <ac:grpSpMkLst>
            <pc:docMk/>
            <pc:sldMk cId="152071640" sldId="296"/>
            <ac:grpSpMk id="8" creationId="{35C74972-5879-EBCF-4E9F-B17FB500024F}"/>
          </ac:grpSpMkLst>
        </pc:grpChg>
        <pc:grpChg chg="add del mod">
          <ac:chgData name="S.M.B.G. JANAKANTHA" userId="bb06e865-4089-450a-b5f0-01d1600ee2bf" providerId="ADAL" clId="{F49FAF58-6B3D-404D-893F-EAFBA4B63BE7}" dt="2024-07-02T05:27:42.734" v="793" actId="478"/>
          <ac:grpSpMkLst>
            <pc:docMk/>
            <pc:sldMk cId="152071640" sldId="296"/>
            <ac:grpSpMk id="20" creationId="{5D3196EF-B7AA-3B68-7718-21B25ED845B3}"/>
          </ac:grpSpMkLst>
        </pc:grpChg>
        <pc:grpChg chg="add del mod">
          <ac:chgData name="S.M.B.G. JANAKANTHA" userId="bb06e865-4089-450a-b5f0-01d1600ee2bf" providerId="ADAL" clId="{F49FAF58-6B3D-404D-893F-EAFBA4B63BE7}" dt="2024-07-02T05:27:47.441" v="795" actId="478"/>
          <ac:grpSpMkLst>
            <pc:docMk/>
            <pc:sldMk cId="152071640" sldId="296"/>
            <ac:grpSpMk id="23" creationId="{FCBEC3E2-BD08-5B22-7791-111F1FF9BEA5}"/>
          </ac:grpSpMkLst>
        </pc:grpChg>
        <pc:grpChg chg="add del mod">
          <ac:chgData name="S.M.B.G. JANAKANTHA" userId="bb06e865-4089-450a-b5f0-01d1600ee2bf" providerId="ADAL" clId="{F49FAF58-6B3D-404D-893F-EAFBA4B63BE7}" dt="2024-07-02T05:30:08.356" v="829" actId="165"/>
          <ac:grpSpMkLst>
            <pc:docMk/>
            <pc:sldMk cId="152071640" sldId="296"/>
            <ac:grpSpMk id="26" creationId="{25A94E05-824C-E9EA-909D-52113C481CA2}"/>
          </ac:grpSpMkLst>
        </pc:grpChg>
        <pc:grpChg chg="add del mod">
          <ac:chgData name="S.M.B.G. JANAKANTHA" userId="bb06e865-4089-450a-b5f0-01d1600ee2bf" providerId="ADAL" clId="{F49FAF58-6B3D-404D-893F-EAFBA4B63BE7}" dt="2024-07-02T05:31:43.622" v="914" actId="165"/>
          <ac:grpSpMkLst>
            <pc:docMk/>
            <pc:sldMk cId="152071640" sldId="296"/>
            <ac:grpSpMk id="27" creationId="{CFFD2139-7838-AFAB-1DBC-306EC9599017}"/>
          </ac:grpSpMkLst>
        </pc:grpChg>
        <pc:grpChg chg="add mod ord">
          <ac:chgData name="S.M.B.G. JANAKANTHA" userId="bb06e865-4089-450a-b5f0-01d1600ee2bf" providerId="ADAL" clId="{F49FAF58-6B3D-404D-893F-EAFBA4B63BE7}" dt="2024-07-02T05:31:18.640" v="909" actId="171"/>
          <ac:grpSpMkLst>
            <pc:docMk/>
            <pc:sldMk cId="152071640" sldId="296"/>
            <ac:grpSpMk id="30" creationId="{6E33F6D0-BA02-BF43-F303-93425EA7C815}"/>
          </ac:grpSpMkLst>
        </pc:grpChg>
        <pc:grpChg chg="add mod topLvl">
          <ac:chgData name="S.M.B.G. JANAKANTHA" userId="bb06e865-4089-450a-b5f0-01d1600ee2bf" providerId="ADAL" clId="{F49FAF58-6B3D-404D-893F-EAFBA4B63BE7}" dt="2024-07-02T05:42:32.651" v="1166" actId="164"/>
          <ac:grpSpMkLst>
            <pc:docMk/>
            <pc:sldMk cId="152071640" sldId="296"/>
            <ac:grpSpMk id="31" creationId="{6EC493DA-7350-F912-8ECA-22286D44C5B9}"/>
          </ac:grpSpMkLst>
        </pc:grpChg>
        <pc:grpChg chg="add mod ord topLvl">
          <ac:chgData name="S.M.B.G. JANAKANTHA" userId="bb06e865-4089-450a-b5f0-01d1600ee2bf" providerId="ADAL" clId="{F49FAF58-6B3D-404D-893F-EAFBA4B63BE7}" dt="2024-07-02T05:42:32.651" v="1166" actId="164"/>
          <ac:grpSpMkLst>
            <pc:docMk/>
            <pc:sldMk cId="152071640" sldId="296"/>
            <ac:grpSpMk id="35" creationId="{921F9E41-4DC8-022B-46D1-9FD1BD35CD28}"/>
          </ac:grpSpMkLst>
        </pc:grpChg>
        <pc:grpChg chg="add del mod">
          <ac:chgData name="S.M.B.G. JANAKANTHA" userId="bb06e865-4089-450a-b5f0-01d1600ee2bf" providerId="ADAL" clId="{F49FAF58-6B3D-404D-893F-EAFBA4B63BE7}" dt="2024-07-02T05:38:31.370" v="1024" actId="165"/>
          <ac:grpSpMkLst>
            <pc:docMk/>
            <pc:sldMk cId="152071640" sldId="296"/>
            <ac:grpSpMk id="36" creationId="{55797595-00E3-06A0-4FEC-BCBD8F2D033F}"/>
          </ac:grpSpMkLst>
        </pc:grpChg>
        <pc:grpChg chg="add mod">
          <ac:chgData name="S.M.B.G. JANAKANTHA" userId="bb06e865-4089-450a-b5f0-01d1600ee2bf" providerId="ADAL" clId="{F49FAF58-6B3D-404D-893F-EAFBA4B63BE7}" dt="2024-07-02T05:40:32.421" v="1058" actId="164"/>
          <ac:grpSpMkLst>
            <pc:docMk/>
            <pc:sldMk cId="152071640" sldId="296"/>
            <ac:grpSpMk id="37" creationId="{28189928-64AA-4EED-F900-5E5B7AE486A7}"/>
          </ac:grpSpMkLst>
        </pc:grpChg>
        <pc:grpChg chg="add mod">
          <ac:chgData name="S.M.B.G. JANAKANTHA" userId="bb06e865-4089-450a-b5f0-01d1600ee2bf" providerId="ADAL" clId="{F49FAF58-6B3D-404D-893F-EAFBA4B63BE7}" dt="2024-07-02T05:42:37.842" v="1181" actId="1035"/>
          <ac:grpSpMkLst>
            <pc:docMk/>
            <pc:sldMk cId="152071640" sldId="296"/>
            <ac:grpSpMk id="38" creationId="{CFC837ED-7288-568E-8FC2-070D6ACD229E}"/>
          </ac:grpSpMkLst>
        </pc:grpChg>
        <pc:graphicFrameChg chg="add mod topLvl modGraphic">
          <ac:chgData name="S.M.B.G. JANAKANTHA" userId="bb06e865-4089-450a-b5f0-01d1600ee2bf" providerId="ADAL" clId="{F49FAF58-6B3D-404D-893F-EAFBA4B63BE7}" dt="2024-07-02T05:40:32.421" v="1058" actId="164"/>
          <ac:graphicFrameMkLst>
            <pc:docMk/>
            <pc:sldMk cId="152071640" sldId="296"/>
            <ac:graphicFrameMk id="15" creationId="{E0D9984A-80BA-BB4B-791B-79B5CEFD4604}"/>
          </ac:graphicFrameMkLst>
        </pc:graphicFrameChg>
        <pc:graphicFrameChg chg="add mod topLvl modGraphic">
          <ac:chgData name="S.M.B.G. JANAKANTHA" userId="bb06e865-4089-450a-b5f0-01d1600ee2bf" providerId="ADAL" clId="{F49FAF58-6B3D-404D-893F-EAFBA4B63BE7}" dt="2024-07-02T05:40:32.421" v="1058" actId="164"/>
          <ac:graphicFrameMkLst>
            <pc:docMk/>
            <pc:sldMk cId="152071640" sldId="296"/>
            <ac:graphicFrameMk id="17" creationId="{23325435-26AC-D227-1CAC-DFC7122D263F}"/>
          </ac:graphicFrameMkLst>
        </pc:graphicFrameChg>
        <pc:graphicFrameChg chg="add mod topLvl modGraphic">
          <ac:chgData name="S.M.B.G. JANAKANTHA" userId="bb06e865-4089-450a-b5f0-01d1600ee2bf" providerId="ADAL" clId="{F49FAF58-6B3D-404D-893F-EAFBA4B63BE7}" dt="2024-07-02T05:43:19.532" v="1182" actId="27116"/>
          <ac:graphicFrameMkLst>
            <pc:docMk/>
            <pc:sldMk cId="152071640" sldId="296"/>
            <ac:graphicFrameMk id="19" creationId="{DD82CE3A-78AA-495A-97B3-1ABAF5B6DA83}"/>
          </ac:graphicFrameMkLst>
        </pc:graphicFrameChg>
        <pc:picChg chg="add mod modCrop">
          <ac:chgData name="S.M.B.G. JANAKANTHA" userId="bb06e865-4089-450a-b5f0-01d1600ee2bf" providerId="ADAL" clId="{F49FAF58-6B3D-404D-893F-EAFBA4B63BE7}" dt="2024-07-02T05:31:15.379" v="908" actId="164"/>
          <ac:picMkLst>
            <pc:docMk/>
            <pc:sldMk cId="152071640" sldId="296"/>
            <ac:picMk id="3" creationId="{E0BC2ECA-A65B-9710-86B3-9A9A000EC295}"/>
          </ac:picMkLst>
        </pc:picChg>
        <pc:picChg chg="add mod ord">
          <ac:chgData name="S.M.B.G. JANAKANTHA" userId="bb06e865-4089-450a-b5f0-01d1600ee2bf" providerId="ADAL" clId="{F49FAF58-6B3D-404D-893F-EAFBA4B63BE7}" dt="2024-07-02T05:31:15.379" v="908" actId="164"/>
          <ac:picMkLst>
            <pc:docMk/>
            <pc:sldMk cId="152071640" sldId="296"/>
            <ac:picMk id="7" creationId="{06FC7230-92FD-085E-D245-13D258EC4694}"/>
          </ac:picMkLst>
        </pc:picChg>
      </pc:sldChg>
      <pc:sldChg chg="addSp delSp modSp mod modTransition setBg delAnim modAnim">
        <pc:chgData name="S.M.B.G. JANAKANTHA" userId="bb06e865-4089-450a-b5f0-01d1600ee2bf" providerId="ADAL" clId="{F49FAF58-6B3D-404D-893F-EAFBA4B63BE7}" dt="2024-07-02T07:09:01.012" v="2271"/>
        <pc:sldMkLst>
          <pc:docMk/>
          <pc:sldMk cId="368266234" sldId="298"/>
        </pc:sldMkLst>
        <pc:spChg chg="add del mod">
          <ac:chgData name="S.M.B.G. JANAKANTHA" userId="bb06e865-4089-450a-b5f0-01d1600ee2bf" providerId="ADAL" clId="{F49FAF58-6B3D-404D-893F-EAFBA4B63BE7}" dt="2024-07-01T18:39:13.366" v="65" actId="478"/>
          <ac:spMkLst>
            <pc:docMk/>
            <pc:sldMk cId="368266234" sldId="298"/>
            <ac:spMk id="2" creationId="{A3D97CDF-DAA6-891C-B4D1-FC2C80EB5242}"/>
          </ac:spMkLst>
        </pc:spChg>
        <pc:spChg chg="add del mod">
          <ac:chgData name="S.M.B.G. JANAKANTHA" userId="bb06e865-4089-450a-b5f0-01d1600ee2bf" providerId="ADAL" clId="{F49FAF58-6B3D-404D-893F-EAFBA4B63BE7}" dt="2024-07-01T16:45:26.878" v="49" actId="478"/>
          <ac:spMkLst>
            <pc:docMk/>
            <pc:sldMk cId="368266234" sldId="298"/>
            <ac:spMk id="5" creationId="{2A919369-9FED-3064-F9F5-27E372C46E61}"/>
          </ac:spMkLst>
        </pc:spChg>
        <pc:spChg chg="add mod topLvl">
          <ac:chgData name="S.M.B.G. JANAKANTHA" userId="bb06e865-4089-450a-b5f0-01d1600ee2bf" providerId="ADAL" clId="{F49FAF58-6B3D-404D-893F-EAFBA4B63BE7}" dt="2024-07-02T05:12:12.573" v="542" actId="1076"/>
          <ac:spMkLst>
            <pc:docMk/>
            <pc:sldMk cId="368266234" sldId="298"/>
            <ac:spMk id="13" creationId="{B01B817E-7BEA-AAF6-2D1F-DDCBF7264A39}"/>
          </ac:spMkLst>
        </pc:spChg>
        <pc:spChg chg="mod">
          <ac:chgData name="S.M.B.G. JANAKANTHA" userId="bb06e865-4089-450a-b5f0-01d1600ee2bf" providerId="ADAL" clId="{F49FAF58-6B3D-404D-893F-EAFBA4B63BE7}" dt="2024-07-01T18:42:50.504" v="72" actId="1076"/>
          <ac:spMkLst>
            <pc:docMk/>
            <pc:sldMk cId="368266234" sldId="298"/>
            <ac:spMk id="15" creationId="{93CF8A77-238F-347F-4267-3C96D0C4276D}"/>
          </ac:spMkLst>
        </pc:spChg>
        <pc:spChg chg="add del mod">
          <ac:chgData name="S.M.B.G. JANAKANTHA" userId="bb06e865-4089-450a-b5f0-01d1600ee2bf" providerId="ADAL" clId="{F49FAF58-6B3D-404D-893F-EAFBA4B63BE7}" dt="2024-07-01T18:45:28.356" v="105" actId="478"/>
          <ac:spMkLst>
            <pc:docMk/>
            <pc:sldMk cId="368266234" sldId="298"/>
            <ac:spMk id="20" creationId="{C98BFA44-A4BA-9B0A-3528-534927AF865D}"/>
          </ac:spMkLst>
        </pc:spChg>
        <pc:grpChg chg="mod">
          <ac:chgData name="S.M.B.G. JANAKANTHA" userId="bb06e865-4089-450a-b5f0-01d1600ee2bf" providerId="ADAL" clId="{F49FAF58-6B3D-404D-893F-EAFBA4B63BE7}" dt="2024-07-01T19:16:48.154" v="215" actId="1076"/>
          <ac:grpSpMkLst>
            <pc:docMk/>
            <pc:sldMk cId="368266234" sldId="298"/>
            <ac:grpSpMk id="8" creationId="{35C74972-5879-EBCF-4E9F-B17FB500024F}"/>
          </ac:grpSpMkLst>
        </pc:grpChg>
        <pc:grpChg chg="add del mod">
          <ac:chgData name="S.M.B.G. JANAKANTHA" userId="bb06e865-4089-450a-b5f0-01d1600ee2bf" providerId="ADAL" clId="{F49FAF58-6B3D-404D-893F-EAFBA4B63BE7}" dt="2024-07-01T19:33:01.831" v="307" actId="478"/>
          <ac:grpSpMkLst>
            <pc:docMk/>
            <pc:sldMk cId="368266234" sldId="298"/>
            <ac:grpSpMk id="14" creationId="{8D5C1666-35C8-7383-1C0E-E8C6DE09DE40}"/>
          </ac:grpSpMkLst>
        </pc:grpChg>
        <pc:grpChg chg="add mod ord topLvl">
          <ac:chgData name="S.M.B.G. JANAKANTHA" userId="bb06e865-4089-450a-b5f0-01d1600ee2bf" providerId="ADAL" clId="{F49FAF58-6B3D-404D-893F-EAFBA4B63BE7}" dt="2024-07-02T05:12:02.685" v="538" actId="1076"/>
          <ac:grpSpMkLst>
            <pc:docMk/>
            <pc:sldMk cId="368266234" sldId="298"/>
            <ac:grpSpMk id="50" creationId="{62A05960-7F3E-7ADA-FCC3-7BCB313DC1DE}"/>
          </ac:grpSpMkLst>
        </pc:grpChg>
        <pc:grpChg chg="add mod topLvl">
          <ac:chgData name="S.M.B.G. JANAKANTHA" userId="bb06e865-4089-450a-b5f0-01d1600ee2bf" providerId="ADAL" clId="{F49FAF58-6B3D-404D-893F-EAFBA4B63BE7}" dt="2024-07-01T19:35:52.720" v="370" actId="1038"/>
          <ac:grpSpMkLst>
            <pc:docMk/>
            <pc:sldMk cId="368266234" sldId="298"/>
            <ac:grpSpMk id="52" creationId="{957E1CDA-2E33-DB72-39A7-991C53936A63}"/>
          </ac:grpSpMkLst>
        </pc:grpChg>
        <pc:grpChg chg="add del mod">
          <ac:chgData name="S.M.B.G. JANAKANTHA" userId="bb06e865-4089-450a-b5f0-01d1600ee2bf" providerId="ADAL" clId="{F49FAF58-6B3D-404D-893F-EAFBA4B63BE7}" dt="2024-07-01T19:35:14.306" v="337" actId="164"/>
          <ac:grpSpMkLst>
            <pc:docMk/>
            <pc:sldMk cId="368266234" sldId="298"/>
            <ac:grpSpMk id="83" creationId="{756C4C59-68AE-614F-1A98-4844BCA7C19B}"/>
          </ac:grpSpMkLst>
        </pc:grpChg>
        <pc:picChg chg="add mod">
          <ac:chgData name="S.M.B.G. JANAKANTHA" userId="bb06e865-4089-450a-b5f0-01d1600ee2bf" providerId="ADAL" clId="{F49FAF58-6B3D-404D-893F-EAFBA4B63BE7}" dt="2024-07-02T05:12:19.046" v="543" actId="1076"/>
          <ac:picMkLst>
            <pc:docMk/>
            <pc:sldMk cId="368266234" sldId="298"/>
            <ac:picMk id="3" creationId="{A26F1612-E817-E8D5-12D0-B86F451BB629}"/>
          </ac:picMkLst>
        </pc:picChg>
        <pc:picChg chg="add del mod">
          <ac:chgData name="S.M.B.G. JANAKANTHA" userId="bb06e865-4089-450a-b5f0-01d1600ee2bf" providerId="ADAL" clId="{F49FAF58-6B3D-404D-893F-EAFBA4B63BE7}" dt="2024-07-01T16:45:26.878" v="49" actId="478"/>
          <ac:picMkLst>
            <pc:docMk/>
            <pc:sldMk cId="368266234" sldId="298"/>
            <ac:picMk id="4" creationId="{154CD81B-0209-9AF4-7BB5-A2409D9BE867}"/>
          </ac:picMkLst>
        </pc:picChg>
        <pc:picChg chg="add del mod ord">
          <ac:chgData name="S.M.B.G. JANAKANTHA" userId="bb06e865-4089-450a-b5f0-01d1600ee2bf" providerId="ADAL" clId="{F49FAF58-6B3D-404D-893F-EAFBA4B63BE7}" dt="2024-07-01T16:46:19.745" v="52" actId="21"/>
          <ac:picMkLst>
            <pc:docMk/>
            <pc:sldMk cId="368266234" sldId="298"/>
            <ac:picMk id="7" creationId="{06FC7230-92FD-085E-D245-13D258EC4694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6" creationId="{85D13EF0-B0F2-5215-A87E-91DB8B730F14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7" creationId="{3DBB347C-E6D9-DB13-E929-C38D0E798336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8" creationId="{AD354C04-A79A-8156-9018-0E021BFD94C0}"/>
          </ac:picMkLst>
        </pc:picChg>
        <pc:picChg chg="mod">
          <ac:chgData name="S.M.B.G. JANAKANTHA" userId="bb06e865-4089-450a-b5f0-01d1600ee2bf" providerId="ADAL" clId="{F49FAF58-6B3D-404D-893F-EAFBA4B63BE7}" dt="2024-07-01T18:42:50.504" v="72" actId="1076"/>
          <ac:picMkLst>
            <pc:docMk/>
            <pc:sldMk cId="368266234" sldId="298"/>
            <ac:picMk id="19" creationId="{276E44FC-BA9C-E5A2-723E-9C4802196611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2" creationId="{06871F4D-4C3A-D725-34C5-951150BC9B3B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4" creationId="{739DB877-9AB1-51ED-2701-0193362FAC35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26" creationId="{A61FDE65-3FFC-057F-9A7E-A691EBAA7AEE}"/>
          </ac:picMkLst>
        </pc:picChg>
        <pc:picChg chg="add del mod">
          <ac:chgData name="S.M.B.G. JANAKANTHA" userId="bb06e865-4089-450a-b5f0-01d1600ee2bf" providerId="ADAL" clId="{F49FAF58-6B3D-404D-893F-EAFBA4B63BE7}" dt="2024-07-01T19:15:22.359" v="191" actId="478"/>
          <ac:picMkLst>
            <pc:docMk/>
            <pc:sldMk cId="368266234" sldId="298"/>
            <ac:picMk id="28" creationId="{A0101FCF-ED79-CEE2-4088-552C92E86EDF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0" creationId="{52C2F0F3-D2CC-C910-DE9E-7A73F6B111C1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32" creationId="{4EA9072C-9321-8FC9-814E-3C18788C35F8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4" creationId="{8F32E802-D7FF-6511-395A-A8696C8FFAB5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6" creationId="{2DC071FF-1615-AE8A-EEC7-890F78BB5DEC}"/>
          </ac:picMkLst>
        </pc:picChg>
        <pc:picChg chg="add mod topLvl">
          <ac:chgData name="S.M.B.G. JANAKANTHA" userId="bb06e865-4089-450a-b5f0-01d1600ee2bf" providerId="ADAL" clId="{F49FAF58-6B3D-404D-893F-EAFBA4B63BE7}" dt="2024-07-01T19:35:52.720" v="370" actId="1038"/>
          <ac:picMkLst>
            <pc:docMk/>
            <pc:sldMk cId="368266234" sldId="298"/>
            <ac:picMk id="38" creationId="{3E4ECA23-E8D3-D314-BA4A-57F99ACCEA6B}"/>
          </ac:picMkLst>
        </pc:picChg>
        <pc:picChg chg="add mod topLvl">
          <ac:chgData name="S.M.B.G. JANAKANTHA" userId="bb06e865-4089-450a-b5f0-01d1600ee2bf" providerId="ADAL" clId="{F49FAF58-6B3D-404D-893F-EAFBA4B63BE7}" dt="2024-07-02T05:11:36.537" v="534" actId="1076"/>
          <ac:picMkLst>
            <pc:docMk/>
            <pc:sldMk cId="368266234" sldId="298"/>
            <ac:picMk id="40" creationId="{C386FCB5-FB02-B059-CB8B-8DAFF1DDF825}"/>
          </ac:picMkLst>
        </pc:picChg>
        <pc:picChg chg="add del mod">
          <ac:chgData name="S.M.B.G. JANAKANTHA" userId="bb06e865-4089-450a-b5f0-01d1600ee2bf" providerId="ADAL" clId="{F49FAF58-6B3D-404D-893F-EAFBA4B63BE7}" dt="2024-07-01T19:16:27.335" v="213" actId="478"/>
          <ac:picMkLst>
            <pc:docMk/>
            <pc:sldMk cId="368266234" sldId="298"/>
            <ac:picMk id="45" creationId="{A2864EC9-0109-B90E-02AB-47EEBC6DAA6A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47" creationId="{0D036287-7F27-B5DD-3ECF-9199323ABE8E}"/>
          </ac:picMkLst>
        </pc:picChg>
        <pc:picChg chg="add mod">
          <ac:chgData name="S.M.B.G. JANAKANTHA" userId="bb06e865-4089-450a-b5f0-01d1600ee2bf" providerId="ADAL" clId="{F49FAF58-6B3D-404D-893F-EAFBA4B63BE7}" dt="2024-07-02T05:11:54.905" v="537" actId="1076"/>
          <ac:picMkLst>
            <pc:docMk/>
            <pc:sldMk cId="368266234" sldId="298"/>
            <ac:picMk id="49" creationId="{194ECDE0-E1AE-0D1B-407E-FCB40E2811EB}"/>
          </ac:picMkLst>
        </pc:picChg>
        <pc:picChg chg="add mod">
          <ac:chgData name="S.M.B.G. JANAKANTHA" userId="bb06e865-4089-450a-b5f0-01d1600ee2bf" providerId="ADAL" clId="{F49FAF58-6B3D-404D-893F-EAFBA4B63BE7}" dt="2024-07-01T19:35:14.306" v="337" actId="164"/>
          <ac:picMkLst>
            <pc:docMk/>
            <pc:sldMk cId="368266234" sldId="298"/>
            <ac:picMk id="51" creationId="{EA6EAC19-D834-97E3-01D3-8F9583272C2B}"/>
          </ac:picMkLst>
        </pc:picChg>
        <pc:picChg chg="add mod ord modCrop">
          <ac:chgData name="S.M.B.G. JANAKANTHA" userId="bb06e865-4089-450a-b5f0-01d1600ee2bf" providerId="ADAL" clId="{F49FAF58-6B3D-404D-893F-EAFBA4B63BE7}" dt="2024-07-01T19:39:18.670" v="376" actId="732"/>
          <ac:picMkLst>
            <pc:docMk/>
            <pc:sldMk cId="368266234" sldId="298"/>
            <ac:picMk id="81" creationId="{8B000CC2-3C31-BE46-DC89-58BC0CC7C9CA}"/>
          </ac:picMkLst>
        </pc:picChg>
        <pc:cxnChg chg="add mod">
          <ac:chgData name="S.M.B.G. JANAKANTHA" userId="bb06e865-4089-450a-b5f0-01d1600ee2bf" providerId="ADAL" clId="{F49FAF58-6B3D-404D-893F-EAFBA4B63BE7}" dt="2024-07-02T05:12:31.044" v="547" actId="14100"/>
          <ac:cxnSpMkLst>
            <pc:docMk/>
            <pc:sldMk cId="368266234" sldId="298"/>
            <ac:cxnSpMk id="7" creationId="{468A2C9C-22E8-27D5-6CB1-EF1EEDA1B125}"/>
          </ac:cxnSpMkLst>
        </pc:cxnChg>
        <pc:cxnChg chg="add mod">
          <ac:chgData name="S.M.B.G. JANAKANTHA" userId="bb06e865-4089-450a-b5f0-01d1600ee2bf" providerId="ADAL" clId="{F49FAF58-6B3D-404D-893F-EAFBA4B63BE7}" dt="2024-07-02T05:12:50.096" v="555" actId="14100"/>
          <ac:cxnSpMkLst>
            <pc:docMk/>
            <pc:sldMk cId="368266234" sldId="298"/>
            <ac:cxnSpMk id="17" creationId="{37C9391A-B2F6-4B87-3FA3-419A1040FCB7}"/>
          </ac:cxnSpMkLst>
        </pc:cxnChg>
        <pc:cxnChg chg="add del mod">
          <ac:chgData name="S.M.B.G. JANAKANTHA" userId="bb06e865-4089-450a-b5f0-01d1600ee2bf" providerId="ADAL" clId="{F49FAF58-6B3D-404D-893F-EAFBA4B63BE7}" dt="2024-07-01T19:12:56.194" v="167" actId="478"/>
          <ac:cxnSpMkLst>
            <pc:docMk/>
            <pc:sldMk cId="368266234" sldId="298"/>
            <ac:cxnSpMk id="42" creationId="{4882A547-5084-DCAF-1AB5-326FF9EBBCB5}"/>
          </ac:cxnSpMkLst>
        </pc:cxnChg>
        <pc:cxnChg chg="add mod topLvl">
          <ac:chgData name="S.M.B.G. JANAKANTHA" userId="bb06e865-4089-450a-b5f0-01d1600ee2bf" providerId="ADAL" clId="{F49FAF58-6B3D-404D-893F-EAFBA4B63BE7}" dt="2024-07-02T05:12:34.864" v="548" actId="14100"/>
          <ac:cxnSpMkLst>
            <pc:docMk/>
            <pc:sldMk cId="368266234" sldId="298"/>
            <ac:cxnSpMk id="54" creationId="{35E23DB2-2BAF-3882-CFF9-D35C54E64102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57" creationId="{0AC604A8-9476-43D5-F40E-C88B3BA7E4BC}"/>
          </ac:cxnSpMkLst>
        </pc:cxnChg>
        <pc:cxnChg chg="add mod topLvl">
          <ac:chgData name="S.M.B.G. JANAKANTHA" userId="bb06e865-4089-450a-b5f0-01d1600ee2bf" providerId="ADAL" clId="{F49FAF58-6B3D-404D-893F-EAFBA4B63BE7}" dt="2024-07-02T05:12:09.026" v="540" actId="14100"/>
          <ac:cxnSpMkLst>
            <pc:docMk/>
            <pc:sldMk cId="368266234" sldId="298"/>
            <ac:cxnSpMk id="60" creationId="{8FBFAD6C-A793-145A-EE51-828A54188EB3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2" creationId="{836A91F5-52F5-EEE9-73D2-BF95C835B385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5" creationId="{FC320613-32CE-AF42-704F-1E48B5759BC8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67" creationId="{BB1D1EA3-EDBB-051F-7CD0-5E44F24056F1}"/>
          </ac:cxnSpMkLst>
        </pc:cxnChg>
        <pc:cxnChg chg="add mod topLvl">
          <ac:chgData name="S.M.B.G. JANAKANTHA" userId="bb06e865-4089-450a-b5f0-01d1600ee2bf" providerId="ADAL" clId="{F49FAF58-6B3D-404D-893F-EAFBA4B63BE7}" dt="2024-07-02T05:12:47.306" v="554" actId="14100"/>
          <ac:cxnSpMkLst>
            <pc:docMk/>
            <pc:sldMk cId="368266234" sldId="298"/>
            <ac:cxnSpMk id="69" creationId="{69C47FBF-98F2-1D66-81A4-73A22D582A4A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1" creationId="{1AD43FDF-D4E1-D848-1217-7863FCECD201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4" creationId="{2FE34A37-57BA-C510-ECA3-ECB8D82D815F}"/>
          </ac:cxnSpMkLst>
        </pc:cxnChg>
        <pc:cxnChg chg="add mod topLvl">
          <ac:chgData name="S.M.B.G. JANAKANTHA" userId="bb06e865-4089-450a-b5f0-01d1600ee2bf" providerId="ADAL" clId="{F49FAF58-6B3D-404D-893F-EAFBA4B63BE7}" dt="2024-07-01T19:35:52.720" v="370" actId="1038"/>
          <ac:cxnSpMkLst>
            <pc:docMk/>
            <pc:sldMk cId="368266234" sldId="298"/>
            <ac:cxnSpMk id="78" creationId="{BF37E623-194E-6131-D851-D2C8EDAE0925}"/>
          </ac:cxnSpMkLst>
        </pc:cxnChg>
      </pc:sldChg>
      <pc:sldChg chg="modSp mod modTransition">
        <pc:chgData name="S.M.B.G. JANAKANTHA" userId="bb06e865-4089-450a-b5f0-01d1600ee2bf" providerId="ADAL" clId="{F49FAF58-6B3D-404D-893F-EAFBA4B63BE7}" dt="2024-07-15T17:55:45.914" v="3073" actId="2085"/>
        <pc:sldMkLst>
          <pc:docMk/>
          <pc:sldMk cId="1970607277" sldId="299"/>
        </pc:sldMkLst>
        <pc:graphicFrameChg chg="modGraphic">
          <ac:chgData name="S.M.B.G. JANAKANTHA" userId="bb06e865-4089-450a-b5f0-01d1600ee2bf" providerId="ADAL" clId="{F49FAF58-6B3D-404D-893F-EAFBA4B63BE7}" dt="2024-07-15T17:55:43.454" v="3072" actId="2085"/>
          <ac:graphicFrameMkLst>
            <pc:docMk/>
            <pc:sldMk cId="1970607277" sldId="299"/>
            <ac:graphicFrameMk id="3" creationId="{06D34ED9-D384-9425-5EAE-F873202BAE17}"/>
          </ac:graphicFrameMkLst>
        </pc:graphicFrameChg>
        <pc:graphicFrameChg chg="modGraphic">
          <ac:chgData name="S.M.B.G. JANAKANTHA" userId="bb06e865-4089-450a-b5f0-01d1600ee2bf" providerId="ADAL" clId="{F49FAF58-6B3D-404D-893F-EAFBA4B63BE7}" dt="2024-07-15T17:55:45.914" v="3073" actId="2085"/>
          <ac:graphicFrameMkLst>
            <pc:docMk/>
            <pc:sldMk cId="1970607277" sldId="299"/>
            <ac:graphicFrameMk id="5" creationId="{510F963D-FFE9-1BF5-3893-8A6DE8E87E29}"/>
          </ac:graphicFrameMkLst>
        </pc:graphicFrameChg>
      </pc:sldChg>
      <pc:sldChg chg="addSp delSp modSp mod modTransition">
        <pc:chgData name="S.M.B.G. JANAKANTHA" userId="bb06e865-4089-450a-b5f0-01d1600ee2bf" providerId="ADAL" clId="{F49FAF58-6B3D-404D-893F-EAFBA4B63BE7}" dt="2024-07-15T18:17:38.475" v="3270" actId="14100"/>
        <pc:sldMkLst>
          <pc:docMk/>
          <pc:sldMk cId="641818107" sldId="300"/>
        </pc:sldMkLst>
        <pc:spChg chg="mod">
          <ac:chgData name="S.M.B.G. JANAKANTHA" userId="bb06e865-4089-450a-b5f0-01d1600ee2bf" providerId="ADAL" clId="{F49FAF58-6B3D-404D-893F-EAFBA4B63BE7}" dt="2024-07-15T18:17:35.818" v="3269" actId="14100"/>
          <ac:spMkLst>
            <pc:docMk/>
            <pc:sldMk cId="641818107" sldId="300"/>
            <ac:spMk id="20" creationId="{A9553C87-8CED-2730-6D8A-7D09D76644C1}"/>
          </ac:spMkLst>
        </pc:spChg>
        <pc:spChg chg="mod">
          <ac:chgData name="S.M.B.G. JANAKANTHA" userId="bb06e865-4089-450a-b5f0-01d1600ee2bf" providerId="ADAL" clId="{F49FAF58-6B3D-404D-893F-EAFBA4B63BE7}" dt="2024-07-15T18:17:38.475" v="3270" actId="14100"/>
          <ac:spMkLst>
            <pc:docMk/>
            <pc:sldMk cId="641818107" sldId="300"/>
            <ac:spMk id="21" creationId="{9C56F0AD-7E54-6086-3633-CE574547AEB9}"/>
          </ac:spMkLst>
        </pc:spChg>
        <pc:grpChg chg="add mod">
          <ac:chgData name="S.M.B.G. JANAKANTHA" userId="bb06e865-4089-450a-b5f0-01d1600ee2bf" providerId="ADAL" clId="{F49FAF58-6B3D-404D-893F-EAFBA4B63BE7}" dt="2024-07-15T18:06:17.613" v="3162" actId="1035"/>
          <ac:grpSpMkLst>
            <pc:docMk/>
            <pc:sldMk cId="641818107" sldId="300"/>
            <ac:grpSpMk id="15" creationId="{86D9C531-684D-DE3D-B614-F30D03669A08}"/>
          </ac:grpSpMkLst>
        </pc:grpChg>
        <pc:grpChg chg="add mod">
          <ac:chgData name="S.M.B.G. JANAKANTHA" userId="bb06e865-4089-450a-b5f0-01d1600ee2bf" providerId="ADAL" clId="{F49FAF58-6B3D-404D-893F-EAFBA4B63BE7}" dt="2024-07-15T18:17:16.653" v="3266" actId="1035"/>
          <ac:grpSpMkLst>
            <pc:docMk/>
            <pc:sldMk cId="641818107" sldId="300"/>
            <ac:grpSpMk id="19" creationId="{8FA5DB41-2E93-44D3-A2CA-6BA00C7DFDA8}"/>
          </ac:grpSpMkLst>
        </pc:grpChg>
        <pc:grpChg chg="del">
          <ac:chgData name="S.M.B.G. JANAKANTHA" userId="bb06e865-4089-450a-b5f0-01d1600ee2bf" providerId="ADAL" clId="{F49FAF58-6B3D-404D-893F-EAFBA4B63BE7}" dt="2024-07-15T17:59:51.914" v="3098" actId="478"/>
          <ac:grpSpMkLst>
            <pc:docMk/>
            <pc:sldMk cId="641818107" sldId="300"/>
            <ac:grpSpMk id="32" creationId="{2DADAB26-EF71-65F5-055B-BFACFDE9539A}"/>
          </ac:grpSpMkLst>
        </pc:grpChg>
        <pc:grpChg chg="add del">
          <ac:chgData name="S.M.B.G. JANAKANTHA" userId="bb06e865-4089-450a-b5f0-01d1600ee2bf" providerId="ADAL" clId="{F49FAF58-6B3D-404D-893F-EAFBA4B63BE7}" dt="2024-07-15T17:59:53.724" v="3099" actId="478"/>
          <ac:grpSpMkLst>
            <pc:docMk/>
            <pc:sldMk cId="641818107" sldId="300"/>
            <ac:grpSpMk id="33" creationId="{4BE10977-2E76-1CF6-62DD-A61B948E6C7D}"/>
          </ac:grpSpMkLst>
        </pc:grpChg>
        <pc:graphicFrameChg chg="add mod modGraphic">
          <ac:chgData name="S.M.B.G. JANAKANTHA" userId="bb06e865-4089-450a-b5f0-01d1600ee2bf" providerId="ADAL" clId="{F49FAF58-6B3D-404D-893F-EAFBA4B63BE7}" dt="2024-07-15T18:05:56.829" v="3138" actId="164"/>
          <ac:graphicFrameMkLst>
            <pc:docMk/>
            <pc:sldMk cId="641818107" sldId="300"/>
            <ac:graphicFrameMk id="3" creationId="{C9B30565-98C0-7B44-8847-1540F44AC5C3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5T18:05:56.829" v="3138" actId="164"/>
          <ac:graphicFrameMkLst>
            <pc:docMk/>
            <pc:sldMk cId="641818107" sldId="300"/>
            <ac:graphicFrameMk id="5" creationId="{EA66250A-6948-4D31-88E9-157DB716C3B4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5T18:05:56.829" v="3138" actId="164"/>
          <ac:graphicFrameMkLst>
            <pc:docMk/>
            <pc:sldMk cId="641818107" sldId="300"/>
            <ac:graphicFrameMk id="7" creationId="{046FDC9A-4AD9-C276-3FD5-7DC6A40A06B8}"/>
          </ac:graphicFrameMkLst>
        </pc:graphicFrameChg>
        <pc:graphicFrameChg chg="add mod modGraphic">
          <ac:chgData name="S.M.B.G. JANAKANTHA" userId="bb06e865-4089-450a-b5f0-01d1600ee2bf" providerId="ADAL" clId="{F49FAF58-6B3D-404D-893F-EAFBA4B63BE7}" dt="2024-07-15T18:06:03.803" v="3141" actId="1076"/>
          <ac:graphicFrameMkLst>
            <pc:docMk/>
            <pc:sldMk cId="641818107" sldId="300"/>
            <ac:graphicFrameMk id="14" creationId="{6D8DFD0E-AFD3-6ED0-7C02-37769649D9E6}"/>
          </ac:graphicFrameMkLst>
        </pc:graphicFrameChg>
        <pc:picChg chg="mod ord topLvl">
          <ac:chgData name="S.M.B.G. JANAKANTHA" userId="bb06e865-4089-450a-b5f0-01d1600ee2bf" providerId="ADAL" clId="{F49FAF58-6B3D-404D-893F-EAFBA4B63BE7}" dt="2024-07-15T18:01:42.584" v="3127" actId="1076"/>
          <ac:picMkLst>
            <pc:docMk/>
            <pc:sldMk cId="641818107" sldId="300"/>
            <ac:picMk id="18" creationId="{352DCF10-F841-D1EC-748D-C1972EFC59C3}"/>
          </ac:picMkLst>
        </pc:picChg>
        <pc:picChg chg="del">
          <ac:chgData name="S.M.B.G. JANAKANTHA" userId="bb06e865-4089-450a-b5f0-01d1600ee2bf" providerId="ADAL" clId="{F49FAF58-6B3D-404D-893F-EAFBA4B63BE7}" dt="2024-07-15T17:59:47.464" v="3095" actId="478"/>
          <ac:picMkLst>
            <pc:docMk/>
            <pc:sldMk cId="641818107" sldId="300"/>
            <ac:picMk id="24" creationId="{914D46DC-0146-2B52-5503-1065E417CB49}"/>
          </ac:picMkLst>
        </pc:picChg>
        <pc:picChg chg="del topLvl">
          <ac:chgData name="S.M.B.G. JANAKANTHA" userId="bb06e865-4089-450a-b5f0-01d1600ee2bf" providerId="ADAL" clId="{F49FAF58-6B3D-404D-893F-EAFBA4B63BE7}" dt="2024-07-15T17:59:53.724" v="3099" actId="478"/>
          <ac:picMkLst>
            <pc:docMk/>
            <pc:sldMk cId="641818107" sldId="300"/>
            <ac:picMk id="26" creationId="{4B49F31A-6839-3C84-D640-7B77CEAF4987}"/>
          </ac:picMkLst>
        </pc:picChg>
        <pc:picChg chg="del">
          <ac:chgData name="S.M.B.G. JANAKANTHA" userId="bb06e865-4089-450a-b5f0-01d1600ee2bf" providerId="ADAL" clId="{F49FAF58-6B3D-404D-893F-EAFBA4B63BE7}" dt="2024-07-15T17:59:51.914" v="3098" actId="478"/>
          <ac:picMkLst>
            <pc:docMk/>
            <pc:sldMk cId="641818107" sldId="300"/>
            <ac:picMk id="28" creationId="{37AE821E-26EA-6B7D-7EF0-4D5F65F96266}"/>
          </ac:picMkLst>
        </pc:picChg>
        <pc:picChg chg="del">
          <ac:chgData name="S.M.B.G. JANAKANTHA" userId="bb06e865-4089-450a-b5f0-01d1600ee2bf" providerId="ADAL" clId="{F49FAF58-6B3D-404D-893F-EAFBA4B63BE7}" dt="2024-07-15T17:59:44.044" v="3092" actId="478"/>
          <ac:picMkLst>
            <pc:docMk/>
            <pc:sldMk cId="641818107" sldId="300"/>
            <ac:picMk id="30" creationId="{46007A11-BC16-FFA4-5360-984313C4F67A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02T07:23:56.396" v="2369" actId="14100"/>
        <pc:sldMkLst>
          <pc:docMk/>
          <pc:sldMk cId="2248926052" sldId="301"/>
        </pc:sldMkLst>
        <pc:spChg chg="add del mod">
          <ac:chgData name="S.M.B.G. JANAKANTHA" userId="bb06e865-4089-450a-b5f0-01d1600ee2bf" providerId="ADAL" clId="{F49FAF58-6B3D-404D-893F-EAFBA4B63BE7}" dt="2024-07-02T05:07:46.329" v="481" actId="478"/>
          <ac:spMkLst>
            <pc:docMk/>
            <pc:sldMk cId="2248926052" sldId="301"/>
            <ac:spMk id="5" creationId="{BEA05F54-BE3E-C862-1C11-701DFF4CED88}"/>
          </ac:spMkLst>
        </pc:spChg>
        <pc:spChg chg="add mod">
          <ac:chgData name="S.M.B.G. JANAKANTHA" userId="bb06e865-4089-450a-b5f0-01d1600ee2bf" providerId="ADAL" clId="{F49FAF58-6B3D-404D-893F-EAFBA4B63BE7}" dt="2024-07-02T07:23:56.396" v="2369" actId="14100"/>
          <ac:spMkLst>
            <pc:docMk/>
            <pc:sldMk cId="2248926052" sldId="301"/>
            <ac:spMk id="13" creationId="{FBE25240-58D2-60B0-5815-9640683A30F2}"/>
          </ac:spMkLst>
        </pc:spChg>
        <pc:spChg chg="mod">
          <ac:chgData name="S.M.B.G. JANAKANTHA" userId="bb06e865-4089-450a-b5f0-01d1600ee2bf" providerId="ADAL" clId="{F49FAF58-6B3D-404D-893F-EAFBA4B63BE7}" dt="2024-07-02T07:20:18.684" v="2361" actId="14826"/>
          <ac:spMkLst>
            <pc:docMk/>
            <pc:sldMk cId="2248926052" sldId="301"/>
            <ac:spMk id="15" creationId="{795CD8E5-9C6F-6FCB-BFED-3C1CC1FC2496}"/>
          </ac:spMkLst>
        </pc:spChg>
        <pc:spChg chg="mod">
          <ac:chgData name="S.M.B.G. JANAKANTHA" userId="bb06e865-4089-450a-b5f0-01d1600ee2bf" providerId="ADAL" clId="{F49FAF58-6B3D-404D-893F-EAFBA4B63BE7}" dt="2024-07-02T07:20:18.684" v="2361" actId="14826"/>
          <ac:spMkLst>
            <pc:docMk/>
            <pc:sldMk cId="2248926052" sldId="301"/>
            <ac:spMk id="18" creationId="{C6F7EC91-1E27-342B-D7E6-75848EF78656}"/>
          </ac:spMkLst>
        </pc:spChg>
        <pc:spChg chg="mod">
          <ac:chgData name="S.M.B.G. JANAKANTHA" userId="bb06e865-4089-450a-b5f0-01d1600ee2bf" providerId="ADAL" clId="{F49FAF58-6B3D-404D-893F-EAFBA4B63BE7}" dt="2024-07-02T07:20:50.741" v="2362" actId="14826"/>
          <ac:spMkLst>
            <pc:docMk/>
            <pc:sldMk cId="2248926052" sldId="301"/>
            <ac:spMk id="20" creationId="{5E587C22-1FAC-C664-465D-A38F60AC61E2}"/>
          </ac:spMkLst>
        </pc:spChg>
        <pc:spChg chg="mod">
          <ac:chgData name="S.M.B.G. JANAKANTHA" userId="bb06e865-4089-450a-b5f0-01d1600ee2bf" providerId="ADAL" clId="{F49FAF58-6B3D-404D-893F-EAFBA4B63BE7}" dt="2024-07-02T07:20:50.741" v="2362" actId="14826"/>
          <ac:spMkLst>
            <pc:docMk/>
            <pc:sldMk cId="2248926052" sldId="301"/>
            <ac:spMk id="23" creationId="{FB519066-37B9-5B6F-B813-5D6F1330AD6F}"/>
          </ac:spMkLst>
        </pc:spChg>
        <pc:spChg chg="mod">
          <ac:chgData name="S.M.B.G. JANAKANTHA" userId="bb06e865-4089-450a-b5f0-01d1600ee2bf" providerId="ADAL" clId="{F49FAF58-6B3D-404D-893F-EAFBA4B63BE7}" dt="2024-07-02T07:22:45.283" v="2366" actId="14826"/>
          <ac:spMkLst>
            <pc:docMk/>
            <pc:sldMk cId="2248926052" sldId="301"/>
            <ac:spMk id="25" creationId="{CBEDE0E8-FAF5-F1B1-86BD-3E4CC5106E6A}"/>
          </ac:spMkLst>
        </pc:spChg>
        <pc:spChg chg="mod">
          <ac:chgData name="S.M.B.G. JANAKANTHA" userId="bb06e865-4089-450a-b5f0-01d1600ee2bf" providerId="ADAL" clId="{F49FAF58-6B3D-404D-893F-EAFBA4B63BE7}" dt="2024-07-02T07:22:45.283" v="2366" actId="14826"/>
          <ac:spMkLst>
            <pc:docMk/>
            <pc:sldMk cId="2248926052" sldId="301"/>
            <ac:spMk id="28" creationId="{9AD3CBC6-1C18-E355-4F9E-02206C933CFF}"/>
          </ac:spMkLst>
        </pc:spChg>
        <pc:spChg chg="mod">
          <ac:chgData name="S.M.B.G. JANAKANTHA" userId="bb06e865-4089-450a-b5f0-01d1600ee2bf" providerId="ADAL" clId="{F49FAF58-6B3D-404D-893F-EAFBA4B63BE7}" dt="2024-07-02T07:21:30.378" v="2365" actId="14826"/>
          <ac:spMkLst>
            <pc:docMk/>
            <pc:sldMk cId="2248926052" sldId="301"/>
            <ac:spMk id="30" creationId="{B07BE4D5-A96C-15E5-EDF5-BC578B653CA7}"/>
          </ac:spMkLst>
        </pc:spChg>
        <pc:spChg chg="mod">
          <ac:chgData name="S.M.B.G. JANAKANTHA" userId="bb06e865-4089-450a-b5f0-01d1600ee2bf" providerId="ADAL" clId="{F49FAF58-6B3D-404D-893F-EAFBA4B63BE7}" dt="2024-07-02T07:21:30.378" v="2365" actId="14826"/>
          <ac:spMkLst>
            <pc:docMk/>
            <pc:sldMk cId="2248926052" sldId="301"/>
            <ac:spMk id="33" creationId="{21AF1A82-96A9-8D40-16FF-3E67B2A8D9D1}"/>
          </ac:spMkLst>
        </pc:spChg>
        <pc:spChg chg="mod">
          <ac:chgData name="S.M.B.G. JANAKANTHA" userId="bb06e865-4089-450a-b5f0-01d1600ee2bf" providerId="ADAL" clId="{F49FAF58-6B3D-404D-893F-EAFBA4B63BE7}" dt="2024-07-02T07:23:29.128" v="2367" actId="14826"/>
          <ac:spMkLst>
            <pc:docMk/>
            <pc:sldMk cId="2248926052" sldId="301"/>
            <ac:spMk id="35" creationId="{3A15A6A2-F4F3-6BD4-EFFB-14F6AC26EC6F}"/>
          </ac:spMkLst>
        </pc:spChg>
        <pc:spChg chg="mod">
          <ac:chgData name="S.M.B.G. JANAKANTHA" userId="bb06e865-4089-450a-b5f0-01d1600ee2bf" providerId="ADAL" clId="{F49FAF58-6B3D-404D-893F-EAFBA4B63BE7}" dt="2024-07-02T07:23:29.128" v="2367" actId="14826"/>
          <ac:spMkLst>
            <pc:docMk/>
            <pc:sldMk cId="2248926052" sldId="301"/>
            <ac:spMk id="38" creationId="{BE7EA0AA-F3DA-1051-CD3A-5302AAB1AD6F}"/>
          </ac:spMkLst>
        </pc:spChg>
        <pc:grpChg chg="add mod ord">
          <ac:chgData name="S.M.B.G. JANAKANTHA" userId="bb06e865-4089-450a-b5f0-01d1600ee2bf" providerId="ADAL" clId="{F49FAF58-6B3D-404D-893F-EAFBA4B63BE7}" dt="2024-07-02T06:12:57.279" v="1553" actId="171"/>
          <ac:grpSpMkLst>
            <pc:docMk/>
            <pc:sldMk cId="2248926052" sldId="301"/>
            <ac:grpSpMk id="6" creationId="{8EFBC08D-5C78-D9E4-4A2D-E7547FEB9A3E}"/>
          </ac:grpSpMkLst>
        </pc:grpChg>
        <pc:grpChg chg="add mod">
          <ac:chgData name="S.M.B.G. JANAKANTHA" userId="bb06e865-4089-450a-b5f0-01d1600ee2bf" providerId="ADAL" clId="{F49FAF58-6B3D-404D-893F-EAFBA4B63BE7}" dt="2024-07-02T07:20:18.684" v="2361" actId="14826"/>
          <ac:grpSpMkLst>
            <pc:docMk/>
            <pc:sldMk cId="2248926052" sldId="301"/>
            <ac:grpSpMk id="14" creationId="{49ECE334-056F-0F42-4981-A8FFB2211055}"/>
          </ac:grpSpMkLst>
        </pc:grpChg>
        <pc:grpChg chg="mod">
          <ac:chgData name="S.M.B.G. JANAKANTHA" userId="bb06e865-4089-450a-b5f0-01d1600ee2bf" providerId="ADAL" clId="{F49FAF58-6B3D-404D-893F-EAFBA4B63BE7}" dt="2024-07-02T07:20:18.684" v="2361" actId="14826"/>
          <ac:grpSpMkLst>
            <pc:docMk/>
            <pc:sldMk cId="2248926052" sldId="301"/>
            <ac:grpSpMk id="16" creationId="{8AE16F22-7AE6-2842-A9A4-6BA0ACD83D3C}"/>
          </ac:grpSpMkLst>
        </pc:grpChg>
        <pc:grpChg chg="add mod">
          <ac:chgData name="S.M.B.G. JANAKANTHA" userId="bb06e865-4089-450a-b5f0-01d1600ee2bf" providerId="ADAL" clId="{F49FAF58-6B3D-404D-893F-EAFBA4B63BE7}" dt="2024-07-02T07:20:50.741" v="2362" actId="14826"/>
          <ac:grpSpMkLst>
            <pc:docMk/>
            <pc:sldMk cId="2248926052" sldId="301"/>
            <ac:grpSpMk id="19" creationId="{12CF56C2-8B27-E28D-EA2F-6E7553519BAF}"/>
          </ac:grpSpMkLst>
        </pc:grpChg>
        <pc:grpChg chg="mod">
          <ac:chgData name="S.M.B.G. JANAKANTHA" userId="bb06e865-4089-450a-b5f0-01d1600ee2bf" providerId="ADAL" clId="{F49FAF58-6B3D-404D-893F-EAFBA4B63BE7}" dt="2024-07-02T07:20:50.741" v="2362" actId="14826"/>
          <ac:grpSpMkLst>
            <pc:docMk/>
            <pc:sldMk cId="2248926052" sldId="301"/>
            <ac:grpSpMk id="21" creationId="{94C5D3D4-CA45-6854-8BFD-CB560DD0987D}"/>
          </ac:grpSpMkLst>
        </pc:grpChg>
        <pc:grpChg chg="add mod">
          <ac:chgData name="S.M.B.G. JANAKANTHA" userId="bb06e865-4089-450a-b5f0-01d1600ee2bf" providerId="ADAL" clId="{F49FAF58-6B3D-404D-893F-EAFBA4B63BE7}" dt="2024-07-02T07:22:45.283" v="2366" actId="14826"/>
          <ac:grpSpMkLst>
            <pc:docMk/>
            <pc:sldMk cId="2248926052" sldId="301"/>
            <ac:grpSpMk id="24" creationId="{C8A7A5E0-444A-4645-D993-35D6A04375B0}"/>
          </ac:grpSpMkLst>
        </pc:grpChg>
        <pc:grpChg chg="mod">
          <ac:chgData name="S.M.B.G. JANAKANTHA" userId="bb06e865-4089-450a-b5f0-01d1600ee2bf" providerId="ADAL" clId="{F49FAF58-6B3D-404D-893F-EAFBA4B63BE7}" dt="2024-07-02T07:22:45.283" v="2366" actId="14826"/>
          <ac:grpSpMkLst>
            <pc:docMk/>
            <pc:sldMk cId="2248926052" sldId="301"/>
            <ac:grpSpMk id="26" creationId="{1F0BB931-FBE5-EA10-CF67-E3DFF5EF91D6}"/>
          </ac:grpSpMkLst>
        </pc:grpChg>
        <pc:grpChg chg="add mod">
          <ac:chgData name="S.M.B.G. JANAKANTHA" userId="bb06e865-4089-450a-b5f0-01d1600ee2bf" providerId="ADAL" clId="{F49FAF58-6B3D-404D-893F-EAFBA4B63BE7}" dt="2024-07-02T07:21:30.378" v="2365" actId="14826"/>
          <ac:grpSpMkLst>
            <pc:docMk/>
            <pc:sldMk cId="2248926052" sldId="301"/>
            <ac:grpSpMk id="29" creationId="{08DAAA9B-1D55-8EA2-6D55-D30396B18F1F}"/>
          </ac:grpSpMkLst>
        </pc:grpChg>
        <pc:grpChg chg="mod">
          <ac:chgData name="S.M.B.G. JANAKANTHA" userId="bb06e865-4089-450a-b5f0-01d1600ee2bf" providerId="ADAL" clId="{F49FAF58-6B3D-404D-893F-EAFBA4B63BE7}" dt="2024-07-02T07:21:30.378" v="2365" actId="14826"/>
          <ac:grpSpMkLst>
            <pc:docMk/>
            <pc:sldMk cId="2248926052" sldId="301"/>
            <ac:grpSpMk id="31" creationId="{E6656A62-1AE8-F264-C048-9A1D941A3B01}"/>
          </ac:grpSpMkLst>
        </pc:grpChg>
        <pc:grpChg chg="add mod">
          <ac:chgData name="S.M.B.G. JANAKANTHA" userId="bb06e865-4089-450a-b5f0-01d1600ee2bf" providerId="ADAL" clId="{F49FAF58-6B3D-404D-893F-EAFBA4B63BE7}" dt="2024-07-02T07:23:29.128" v="2367" actId="14826"/>
          <ac:grpSpMkLst>
            <pc:docMk/>
            <pc:sldMk cId="2248926052" sldId="301"/>
            <ac:grpSpMk id="34" creationId="{42328543-179A-AB6B-5ABA-220779767111}"/>
          </ac:grpSpMkLst>
        </pc:grpChg>
        <pc:grpChg chg="mod">
          <ac:chgData name="S.M.B.G. JANAKANTHA" userId="bb06e865-4089-450a-b5f0-01d1600ee2bf" providerId="ADAL" clId="{F49FAF58-6B3D-404D-893F-EAFBA4B63BE7}" dt="2024-07-02T07:23:29.128" v="2367" actId="14826"/>
          <ac:grpSpMkLst>
            <pc:docMk/>
            <pc:sldMk cId="2248926052" sldId="301"/>
            <ac:grpSpMk id="36" creationId="{7872A097-4FF1-0C03-1EDB-5725FD46FCCA}"/>
          </ac:grpSpMkLst>
        </pc:grpChg>
        <pc:picChg chg="add mod ord">
          <ac:chgData name="S.M.B.G. JANAKANTHA" userId="bb06e865-4089-450a-b5f0-01d1600ee2bf" providerId="ADAL" clId="{F49FAF58-6B3D-404D-893F-EAFBA4B63BE7}" dt="2024-07-02T06:12:53.190" v="1552" actId="164"/>
          <ac:picMkLst>
            <pc:docMk/>
            <pc:sldMk cId="2248926052" sldId="301"/>
            <ac:picMk id="3" creationId="{0C7110E5-397E-ADCF-FECB-016542BE115C}"/>
          </ac:picMkLst>
        </pc:picChg>
        <pc:picChg chg="add mod modCrop">
          <ac:chgData name="S.M.B.G. JANAKANTHA" userId="bb06e865-4089-450a-b5f0-01d1600ee2bf" providerId="ADAL" clId="{F49FAF58-6B3D-404D-893F-EAFBA4B63BE7}" dt="2024-07-02T06:12:53.190" v="1552" actId="164"/>
          <ac:picMkLst>
            <pc:docMk/>
            <pc:sldMk cId="2248926052" sldId="301"/>
            <ac:picMk id="4" creationId="{0E3C2956-CDDA-B634-F2B9-9BF36088FAB9}"/>
          </ac:picMkLst>
        </pc:picChg>
        <pc:picChg chg="add del mod">
          <ac:chgData name="S.M.B.G. JANAKANTHA" userId="bb06e865-4089-450a-b5f0-01d1600ee2bf" providerId="ADAL" clId="{F49FAF58-6B3D-404D-893F-EAFBA4B63BE7}" dt="2024-07-02T06:36:18.257" v="1900" actId="478"/>
          <ac:picMkLst>
            <pc:docMk/>
            <pc:sldMk cId="2248926052" sldId="301"/>
            <ac:picMk id="7" creationId="{4FF49D3F-C83C-DB31-A34B-C6D8897C559D}"/>
          </ac:picMkLst>
        </pc:picChg>
        <pc:picChg chg="mod">
          <ac:chgData name="S.M.B.G. JANAKANTHA" userId="bb06e865-4089-450a-b5f0-01d1600ee2bf" providerId="ADAL" clId="{F49FAF58-6B3D-404D-893F-EAFBA4B63BE7}" dt="2024-07-02T07:20:18.684" v="2361" actId="14826"/>
          <ac:picMkLst>
            <pc:docMk/>
            <pc:sldMk cId="2248926052" sldId="301"/>
            <ac:picMk id="17" creationId="{F2C8AE49-5B6D-3C37-DD7C-AC23DE3F2991}"/>
          </ac:picMkLst>
        </pc:picChg>
        <pc:picChg chg="mod">
          <ac:chgData name="S.M.B.G. JANAKANTHA" userId="bb06e865-4089-450a-b5f0-01d1600ee2bf" providerId="ADAL" clId="{F49FAF58-6B3D-404D-893F-EAFBA4B63BE7}" dt="2024-07-02T07:20:50.741" v="2362" actId="14826"/>
          <ac:picMkLst>
            <pc:docMk/>
            <pc:sldMk cId="2248926052" sldId="301"/>
            <ac:picMk id="22" creationId="{D1E919D3-A6FB-B6EC-790E-45CA275FA0E4}"/>
          </ac:picMkLst>
        </pc:picChg>
        <pc:picChg chg="mod">
          <ac:chgData name="S.M.B.G. JANAKANTHA" userId="bb06e865-4089-450a-b5f0-01d1600ee2bf" providerId="ADAL" clId="{F49FAF58-6B3D-404D-893F-EAFBA4B63BE7}" dt="2024-07-02T07:22:45.283" v="2366" actId="14826"/>
          <ac:picMkLst>
            <pc:docMk/>
            <pc:sldMk cId="2248926052" sldId="301"/>
            <ac:picMk id="27" creationId="{4410C259-5F32-48D3-9AC4-94CF2AC73CA2}"/>
          </ac:picMkLst>
        </pc:picChg>
        <pc:picChg chg="mod">
          <ac:chgData name="S.M.B.G. JANAKANTHA" userId="bb06e865-4089-450a-b5f0-01d1600ee2bf" providerId="ADAL" clId="{F49FAF58-6B3D-404D-893F-EAFBA4B63BE7}" dt="2024-07-02T07:21:30.378" v="2365" actId="14826"/>
          <ac:picMkLst>
            <pc:docMk/>
            <pc:sldMk cId="2248926052" sldId="301"/>
            <ac:picMk id="32" creationId="{232933F0-AD52-F007-7660-638DEE951F20}"/>
          </ac:picMkLst>
        </pc:picChg>
        <pc:picChg chg="mod">
          <ac:chgData name="S.M.B.G. JANAKANTHA" userId="bb06e865-4089-450a-b5f0-01d1600ee2bf" providerId="ADAL" clId="{F49FAF58-6B3D-404D-893F-EAFBA4B63BE7}" dt="2024-07-02T07:23:29.128" v="2367" actId="14826"/>
          <ac:picMkLst>
            <pc:docMk/>
            <pc:sldMk cId="2248926052" sldId="301"/>
            <ac:picMk id="37" creationId="{DCDE6E42-7F68-F52B-BC88-427DB1E00DD7}"/>
          </ac:picMkLst>
        </pc:picChg>
      </pc:sldChg>
      <pc:sldChg chg="addSp delSp modSp modTransition">
        <pc:chgData name="S.M.B.G. JANAKANTHA" userId="bb06e865-4089-450a-b5f0-01d1600ee2bf" providerId="ADAL" clId="{F49FAF58-6B3D-404D-893F-EAFBA4B63BE7}" dt="2024-07-02T07:09:27.469" v="2275"/>
        <pc:sldMkLst>
          <pc:docMk/>
          <pc:sldMk cId="3249580391" sldId="302"/>
        </pc:sldMkLst>
        <pc:spChg chg="mod">
          <ac:chgData name="S.M.B.G. JANAKANTHA" userId="bb06e865-4089-450a-b5f0-01d1600ee2bf" providerId="ADAL" clId="{F49FAF58-6B3D-404D-893F-EAFBA4B63BE7}" dt="2024-07-02T07:05:36.941" v="2226" actId="1076"/>
          <ac:spMkLst>
            <pc:docMk/>
            <pc:sldMk cId="3249580391" sldId="302"/>
            <ac:spMk id="3" creationId="{8816A329-2EBD-CE62-FEB8-FBFA4A86096C}"/>
          </ac:spMkLst>
        </pc:spChg>
        <pc:spChg chg="mod topLvl">
          <ac:chgData name="S.M.B.G. JANAKANTHA" userId="bb06e865-4089-450a-b5f0-01d1600ee2bf" providerId="ADAL" clId="{F49FAF58-6B3D-404D-893F-EAFBA4B63BE7}" dt="2024-07-02T07:05:02.202" v="2197" actId="165"/>
          <ac:spMkLst>
            <pc:docMk/>
            <pc:sldMk cId="3249580391" sldId="302"/>
            <ac:spMk id="16" creationId="{8DD48159-AA50-AD8B-018D-1C7EB0C7FEB9}"/>
          </ac:spMkLst>
        </pc:spChg>
        <pc:grpChg chg="add mod">
          <ac:chgData name="S.M.B.G. JANAKANTHA" userId="bb06e865-4089-450a-b5f0-01d1600ee2bf" providerId="ADAL" clId="{F49FAF58-6B3D-404D-893F-EAFBA4B63BE7}" dt="2024-07-02T07:05:36.941" v="2226" actId="1076"/>
          <ac:grpSpMkLst>
            <pc:docMk/>
            <pc:sldMk cId="3249580391" sldId="302"/>
            <ac:grpSpMk id="2" creationId="{42E29AAC-304C-D3D8-9A8E-351953DE9979}"/>
          </ac:grpSpMkLst>
        </pc:grpChg>
        <pc:grpChg chg="mod topLvl">
          <ac:chgData name="S.M.B.G. JANAKANTHA" userId="bb06e865-4089-450a-b5f0-01d1600ee2bf" providerId="ADAL" clId="{F49FAF58-6B3D-404D-893F-EAFBA4B63BE7}" dt="2024-07-02T07:05:02.202" v="2197" actId="165"/>
          <ac:grpSpMkLst>
            <pc:docMk/>
            <pc:sldMk cId="3249580391" sldId="302"/>
            <ac:grpSpMk id="15" creationId="{50F40B60-5EC8-E95F-412C-A0445931A794}"/>
          </ac:grpSpMkLst>
        </pc:grpChg>
        <pc:grpChg chg="add del mod">
          <ac:chgData name="S.M.B.G. JANAKANTHA" userId="bb06e865-4089-450a-b5f0-01d1600ee2bf" providerId="ADAL" clId="{F49FAF58-6B3D-404D-893F-EAFBA4B63BE7}" dt="2024-07-02T07:05:02.202" v="2197" actId="165"/>
          <ac:grpSpMkLst>
            <pc:docMk/>
            <pc:sldMk cId="3249580391" sldId="302"/>
            <ac:grpSpMk id="17" creationId="{6C38E4CB-FCB5-7DE2-3096-599F22302071}"/>
          </ac:grpSpMkLst>
        </pc:grpChg>
        <pc:picChg chg="mod">
          <ac:chgData name="S.M.B.G. JANAKANTHA" userId="bb06e865-4089-450a-b5f0-01d1600ee2bf" providerId="ADAL" clId="{F49FAF58-6B3D-404D-893F-EAFBA4B63BE7}" dt="2024-07-02T07:05:36.941" v="2226" actId="1076"/>
          <ac:picMkLst>
            <pc:docMk/>
            <pc:sldMk cId="3249580391" sldId="302"/>
            <ac:picMk id="4" creationId="{4484AB2A-AE8C-9A13-CACB-3C1AA2E890E6}"/>
          </ac:picMkLst>
        </pc:picChg>
        <pc:picChg chg="mod">
          <ac:chgData name="S.M.B.G. JANAKANTHA" userId="bb06e865-4089-450a-b5f0-01d1600ee2bf" providerId="ADAL" clId="{F49FAF58-6B3D-404D-893F-EAFBA4B63BE7}" dt="2024-07-02T07:05:36.941" v="2226" actId="1076"/>
          <ac:picMkLst>
            <pc:docMk/>
            <pc:sldMk cId="3249580391" sldId="302"/>
            <ac:picMk id="5" creationId="{96333557-5654-76D8-0644-AC4773EB9FE0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7" creationId="{92FC8257-0138-13DA-81A7-303DE144E004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13" creationId="{BE1AFB6F-299C-DD80-DB1F-4D735843C6DF}"/>
          </ac:picMkLst>
        </pc:picChg>
        <pc:picChg chg="mod">
          <ac:chgData name="S.M.B.G. JANAKANTHA" userId="bb06e865-4089-450a-b5f0-01d1600ee2bf" providerId="ADAL" clId="{F49FAF58-6B3D-404D-893F-EAFBA4B63BE7}" dt="2024-07-02T07:05:02.202" v="2197" actId="165"/>
          <ac:picMkLst>
            <pc:docMk/>
            <pc:sldMk cId="3249580391" sldId="302"/>
            <ac:picMk id="14" creationId="{3A945665-FA4D-7C20-5F5F-92ED53300D5D}"/>
          </ac:picMkLst>
        </pc:picChg>
      </pc:sldChg>
      <pc:sldChg chg="addSp delSp modSp mod modTransition modAnim">
        <pc:chgData name="S.M.B.G. JANAKANTHA" userId="bb06e865-4089-450a-b5f0-01d1600ee2bf" providerId="ADAL" clId="{F49FAF58-6B3D-404D-893F-EAFBA4B63BE7}" dt="2024-07-16T07:18:29.598" v="3305" actId="164"/>
        <pc:sldMkLst>
          <pc:docMk/>
          <pc:sldMk cId="3805496058" sldId="303"/>
        </pc:sldMkLst>
        <pc:spChg chg="add mod ord topLvl">
          <ac:chgData name="S.M.B.G. JANAKANTHA" userId="bb06e865-4089-450a-b5f0-01d1600ee2bf" providerId="ADAL" clId="{F49FAF58-6B3D-404D-893F-EAFBA4B63BE7}" dt="2024-07-16T07:18:29.598" v="3305" actId="164"/>
          <ac:spMkLst>
            <pc:docMk/>
            <pc:sldMk cId="3805496058" sldId="303"/>
            <ac:spMk id="7" creationId="{6CF294B7-2CD5-1BAB-8597-ECB1BF3A3931}"/>
          </ac:spMkLst>
        </pc:spChg>
        <pc:spChg chg="mod">
          <ac:chgData name="S.M.B.G. JANAKANTHA" userId="bb06e865-4089-450a-b5f0-01d1600ee2bf" providerId="ADAL" clId="{F49FAF58-6B3D-404D-893F-EAFBA4B63BE7}" dt="2024-07-02T08:20:44.341" v="2949" actId="1036"/>
          <ac:spMkLst>
            <pc:docMk/>
            <pc:sldMk cId="3805496058" sldId="303"/>
            <ac:spMk id="16" creationId="{0FDBF35C-2A71-0AEE-8AC0-7081C4B20DB5}"/>
          </ac:spMkLst>
        </pc:spChg>
        <pc:spChg chg="add mod topLvl">
          <ac:chgData name="S.M.B.G. JANAKANTHA" userId="bb06e865-4089-450a-b5f0-01d1600ee2bf" providerId="ADAL" clId="{F49FAF58-6B3D-404D-893F-EAFBA4B63BE7}" dt="2024-07-16T07:18:29.598" v="3305" actId="164"/>
          <ac:spMkLst>
            <pc:docMk/>
            <pc:sldMk cId="3805496058" sldId="303"/>
            <ac:spMk id="18" creationId="{EB52FC36-008A-69F0-2D77-F16EE2BEF4C0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1" creationId="{8A3F2D32-BCDB-8AFD-BB72-FA5F83B6A493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4" creationId="{2D8F0F0F-8587-1320-BAD4-C1D3AF21ADFB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37" creationId="{0A69E4EE-CB38-92A4-CA01-A048F0218116}"/>
          </ac:spMkLst>
        </pc:spChg>
        <pc:spChg chg="mod topLvl">
          <ac:chgData name="S.M.B.G. JANAKANTHA" userId="bb06e865-4089-450a-b5f0-01d1600ee2bf" providerId="ADAL" clId="{F49FAF58-6B3D-404D-893F-EAFBA4B63BE7}" dt="2024-07-01T16:37:16.202" v="24" actId="165"/>
          <ac:spMkLst>
            <pc:docMk/>
            <pc:sldMk cId="3805496058" sldId="303"/>
            <ac:spMk id="40" creationId="{C9151BDE-D0A8-1D79-A719-647DE9E37722}"/>
          </ac:spMkLst>
        </pc:spChg>
        <pc:grpChg chg="add del mod topLvl">
          <ac:chgData name="S.M.B.G. JANAKANTHA" userId="bb06e865-4089-450a-b5f0-01d1600ee2bf" providerId="ADAL" clId="{F49FAF58-6B3D-404D-893F-EAFBA4B63BE7}" dt="2024-07-16T07:15:25.981" v="3301" actId="165"/>
          <ac:grpSpMkLst>
            <pc:docMk/>
            <pc:sldMk cId="3805496058" sldId="303"/>
            <ac:grpSpMk id="15" creationId="{63564AE8-8312-E8BF-B1B7-F16D37C7772F}"/>
          </ac:grpSpMkLst>
        </pc:grpChg>
        <pc:grpChg chg="mod">
          <ac:chgData name="S.M.B.G. JANAKANTHA" userId="bb06e865-4089-450a-b5f0-01d1600ee2bf" providerId="ADAL" clId="{F49FAF58-6B3D-404D-893F-EAFBA4B63BE7}" dt="2024-07-02T08:20:44.341" v="2949" actId="1036"/>
          <ac:grpSpMkLst>
            <pc:docMk/>
            <pc:sldMk cId="3805496058" sldId="303"/>
            <ac:grpSpMk id="17" creationId="{4C9EC5FF-2CB3-297C-B864-EB4B707FD494}"/>
          </ac:grpSpMkLst>
        </pc:grpChg>
        <pc:grpChg chg="add del mod">
          <ac:chgData name="S.M.B.G. JANAKANTHA" userId="bb06e865-4089-450a-b5f0-01d1600ee2bf" providerId="ADAL" clId="{F49FAF58-6B3D-404D-893F-EAFBA4B63BE7}" dt="2024-07-16T07:15:22.401" v="3300" actId="165"/>
          <ac:grpSpMkLst>
            <pc:docMk/>
            <pc:sldMk cId="3805496058" sldId="303"/>
            <ac:grpSpMk id="19" creationId="{A90A5932-08C6-25AA-B588-7EAC688E2D57}"/>
          </ac:grpSpMkLst>
        </pc:grpChg>
        <pc:grpChg chg="add mod">
          <ac:chgData name="S.M.B.G. JANAKANTHA" userId="bb06e865-4089-450a-b5f0-01d1600ee2bf" providerId="ADAL" clId="{F49FAF58-6B3D-404D-893F-EAFBA4B63BE7}" dt="2024-07-16T07:18:29.598" v="3305" actId="164"/>
          <ac:grpSpMkLst>
            <pc:docMk/>
            <pc:sldMk cId="3805496058" sldId="303"/>
            <ac:grpSpMk id="24" creationId="{D506C12F-8DAF-8A81-F666-BC91F3FC75B8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29" creationId="{E63A1A7C-3405-CC1C-E555-0C4065CBCC44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2" creationId="{32AFB23C-DC8B-ADF6-C4E6-C18D693DB0E5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5" creationId="{CF369EF4-E18A-D852-56AD-D0440BA2F001}"/>
          </ac:grpSpMkLst>
        </pc:grpChg>
        <pc:grpChg chg="add del mod topLvl">
          <ac:chgData name="S.M.B.G. JANAKANTHA" userId="bb06e865-4089-450a-b5f0-01d1600ee2bf" providerId="ADAL" clId="{F49FAF58-6B3D-404D-893F-EAFBA4B63BE7}" dt="2024-07-01T16:37:16.202" v="24" actId="165"/>
          <ac:grpSpMkLst>
            <pc:docMk/>
            <pc:sldMk cId="3805496058" sldId="303"/>
            <ac:grpSpMk id="38" creationId="{F9279347-34B5-FD5D-8A05-F19D2622431D}"/>
          </ac:grpSpMkLst>
        </pc:grpChg>
        <pc:grpChg chg="del">
          <ac:chgData name="S.M.B.G. JANAKANTHA" userId="bb06e865-4089-450a-b5f0-01d1600ee2bf" providerId="ADAL" clId="{F49FAF58-6B3D-404D-893F-EAFBA4B63BE7}" dt="2024-07-01T16:34:38.998" v="4" actId="165"/>
          <ac:grpSpMkLst>
            <pc:docMk/>
            <pc:sldMk cId="3805496058" sldId="303"/>
            <ac:grpSpMk id="41" creationId="{23878991-D999-98AB-D86C-26A63B1A7B4A}"/>
          </ac:grpSpMkLst>
        </pc:grp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0" creationId="{FCDC87BF-862D-C573-9A07-8BEA7E25AE11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3" creationId="{8E8CECBB-5CA2-FC80-E333-65858012F5F4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6" creationId="{38A37F95-2A9A-8F4F-EC2C-AA0C93CFBE06}"/>
          </ac:graphicFrameMkLst>
        </pc:graphicFrameChg>
        <pc:graphicFrameChg chg="mod topLvl">
          <ac:chgData name="S.M.B.G. JANAKANTHA" userId="bb06e865-4089-450a-b5f0-01d1600ee2bf" providerId="ADAL" clId="{F49FAF58-6B3D-404D-893F-EAFBA4B63BE7}" dt="2024-07-01T16:37:16.202" v="24" actId="165"/>
          <ac:graphicFrameMkLst>
            <pc:docMk/>
            <pc:sldMk cId="3805496058" sldId="303"/>
            <ac:graphicFrameMk id="39" creationId="{3F8CB15D-51C1-13F6-2C39-9B6184449D5B}"/>
          </ac:graphicFrameMkLst>
        </pc:graphicFrameChg>
        <pc:picChg chg="add del mod topLvl">
          <ac:chgData name="S.M.B.G. JANAKANTHA" userId="bb06e865-4089-450a-b5f0-01d1600ee2bf" providerId="ADAL" clId="{F49FAF58-6B3D-404D-893F-EAFBA4B63BE7}" dt="2024-07-16T07:15:43.971" v="3304" actId="478"/>
          <ac:picMkLst>
            <pc:docMk/>
            <pc:sldMk cId="3805496058" sldId="303"/>
            <ac:picMk id="2" creationId="{D08C8C7F-7964-44F9-A94A-2FFD56FF46EC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3" creationId="{AF509EF2-026C-0D3B-93B3-32718E286685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4" creationId="{D2EEC9CE-9916-0053-8CF9-846EDA86FB75}"/>
          </ac:picMkLst>
        </pc:picChg>
        <pc:picChg chg="add mod ord">
          <ac:chgData name="S.M.B.G. JANAKANTHA" userId="bb06e865-4089-450a-b5f0-01d1600ee2bf" providerId="ADAL" clId="{F49FAF58-6B3D-404D-893F-EAFBA4B63BE7}" dt="2024-07-02T08:16:31.787" v="2880" actId="1076"/>
          <ac:picMkLst>
            <pc:docMk/>
            <pc:sldMk cId="3805496058" sldId="303"/>
            <ac:picMk id="5" creationId="{3E5D4A0A-836C-D2A9-28CE-5CD5276FCEFA}"/>
          </ac:picMkLst>
        </pc:picChg>
        <pc:picChg chg="add mod">
          <ac:chgData name="S.M.B.G. JANAKANTHA" userId="bb06e865-4089-450a-b5f0-01d1600ee2bf" providerId="ADAL" clId="{F49FAF58-6B3D-404D-893F-EAFBA4B63BE7}" dt="2024-07-02T08:14:50.437" v="2851" actId="1076"/>
          <ac:picMkLst>
            <pc:docMk/>
            <pc:sldMk cId="3805496058" sldId="303"/>
            <ac:picMk id="6" creationId="{850399EF-619C-4C7A-DC1A-FEE9400D306E}"/>
          </ac:picMkLst>
        </pc:picChg>
        <pc:picChg chg="add del mod">
          <ac:chgData name="S.M.B.G. JANAKANTHA" userId="bb06e865-4089-450a-b5f0-01d1600ee2bf" providerId="ADAL" clId="{F49FAF58-6B3D-404D-893F-EAFBA4B63BE7}" dt="2024-07-16T07:14:57.374" v="3293" actId="478"/>
          <ac:picMkLst>
            <pc:docMk/>
            <pc:sldMk cId="3805496058" sldId="303"/>
            <ac:picMk id="6" creationId="{E8A24A5D-70A0-9504-D94D-B377E3ED4867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13" creationId="{18214BD5-FDAE-9981-0CF1-94F9FC3374BE}"/>
          </ac:picMkLst>
        </pc:picChg>
        <pc:picChg chg="mod">
          <ac:chgData name="S.M.B.G. JANAKANTHA" userId="bb06e865-4089-450a-b5f0-01d1600ee2bf" providerId="ADAL" clId="{F49FAF58-6B3D-404D-893F-EAFBA4B63BE7}" dt="2024-07-02T08:20:44.341" v="2949" actId="1036"/>
          <ac:picMkLst>
            <pc:docMk/>
            <pc:sldMk cId="3805496058" sldId="303"/>
            <ac:picMk id="14" creationId="{A6AF93FE-BBB6-28AB-90B9-EC98FD3855DD}"/>
          </ac:picMkLst>
        </pc:picChg>
        <pc:picChg chg="add del mod">
          <ac:chgData name="S.M.B.G. JANAKANTHA" userId="bb06e865-4089-450a-b5f0-01d1600ee2bf" providerId="ADAL" clId="{F49FAF58-6B3D-404D-893F-EAFBA4B63BE7}" dt="2024-07-16T07:18:29.598" v="3305" actId="164"/>
          <ac:picMkLst>
            <pc:docMk/>
            <pc:sldMk cId="3805496058" sldId="303"/>
            <ac:picMk id="23" creationId="{E1DE3DD9-46BF-7EB1-6461-B5817D5DFFB7}"/>
          </ac:picMkLst>
        </pc:picChg>
      </pc:sldChg>
      <pc:sldChg chg="addSp delSp modSp del mod modTransition addAnim delAnim modAnim">
        <pc:chgData name="S.M.B.G. JANAKANTHA" userId="bb06e865-4089-450a-b5f0-01d1600ee2bf" providerId="ADAL" clId="{F49FAF58-6B3D-404D-893F-EAFBA4B63BE7}" dt="2024-07-02T08:04:32.053" v="2784" actId="47"/>
        <pc:sldMkLst>
          <pc:docMk/>
          <pc:sldMk cId="3868750270" sldId="304"/>
        </pc:sldMkLst>
        <pc:spChg chg="mod">
          <ac:chgData name="S.M.B.G. JANAKANTHA" userId="bb06e865-4089-450a-b5f0-01d1600ee2bf" providerId="ADAL" clId="{F49FAF58-6B3D-404D-893F-EAFBA4B63BE7}" dt="2024-07-02T07:27:35.628" v="2370" actId="208"/>
          <ac:spMkLst>
            <pc:docMk/>
            <pc:sldMk cId="3868750270" sldId="304"/>
            <ac:spMk id="3" creationId="{75C0A15B-636D-7D59-DD2B-BF2C95551849}"/>
          </ac:spMkLst>
        </pc:spChg>
        <pc:spChg chg="mod">
          <ac:chgData name="S.M.B.G. JANAKANTHA" userId="bb06e865-4089-450a-b5f0-01d1600ee2bf" providerId="ADAL" clId="{F49FAF58-6B3D-404D-893F-EAFBA4B63BE7}" dt="2024-07-02T07:27:35.628" v="2370" actId="208"/>
          <ac:spMkLst>
            <pc:docMk/>
            <pc:sldMk cId="3868750270" sldId="304"/>
            <ac:spMk id="4" creationId="{052212E3-7934-B742-D334-8371AC3E6222}"/>
          </ac:spMkLst>
        </pc:spChg>
        <pc:spChg chg="add del mod">
          <ac:chgData name="S.M.B.G. JANAKANTHA" userId="bb06e865-4089-450a-b5f0-01d1600ee2bf" providerId="ADAL" clId="{F49FAF58-6B3D-404D-893F-EAFBA4B63BE7}" dt="2024-07-02T07:56:33.549" v="2600" actId="1036"/>
          <ac:spMkLst>
            <pc:docMk/>
            <pc:sldMk cId="3868750270" sldId="304"/>
            <ac:spMk id="6" creationId="{B6658B38-AC16-DED1-C79F-84A255338F1F}"/>
          </ac:spMkLst>
        </pc:spChg>
        <pc:spChg chg="add del mod">
          <ac:chgData name="S.M.B.G. JANAKANTHA" userId="bb06e865-4089-450a-b5f0-01d1600ee2bf" providerId="ADAL" clId="{F49FAF58-6B3D-404D-893F-EAFBA4B63BE7}" dt="2024-07-02T07:55:11.941" v="2579" actId="478"/>
          <ac:spMkLst>
            <pc:docMk/>
            <pc:sldMk cId="3868750270" sldId="304"/>
            <ac:spMk id="7" creationId="{146408C0-8290-7053-2BDC-4E83BE1AE7C5}"/>
          </ac:spMkLst>
        </pc:spChg>
        <pc:spChg chg="add del mod">
          <ac:chgData name="S.M.B.G. JANAKANTHA" userId="bb06e865-4089-450a-b5f0-01d1600ee2bf" providerId="ADAL" clId="{F49FAF58-6B3D-404D-893F-EAFBA4B63BE7}" dt="2024-07-02T08:01:22.961" v="2768" actId="1037"/>
          <ac:spMkLst>
            <pc:docMk/>
            <pc:sldMk cId="3868750270" sldId="304"/>
            <ac:spMk id="13" creationId="{FE61DBFC-A6DF-31B1-D054-D6C441BE0179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4" creationId="{10E3294A-34BC-02D2-2BEC-FF129489BABD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5" creationId="{E6C1B595-07EA-8109-5B29-95C738B36C62}"/>
          </ac:spMkLst>
        </pc:spChg>
        <pc:spChg chg="mod">
          <ac:chgData name="S.M.B.G. JANAKANTHA" userId="bb06e865-4089-450a-b5f0-01d1600ee2bf" providerId="ADAL" clId="{F49FAF58-6B3D-404D-893F-EAFBA4B63BE7}" dt="2024-07-02T07:28:06.620" v="2371" actId="207"/>
          <ac:spMkLst>
            <pc:docMk/>
            <pc:sldMk cId="3868750270" sldId="304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7:38:00.401" v="2441" actId="20577"/>
          <ac:spMkLst>
            <pc:docMk/>
            <pc:sldMk cId="3868750270" sldId="304"/>
            <ac:spMk id="19" creationId="{271A0182-05B8-D505-AF68-8C0BB5A83DCF}"/>
          </ac:spMkLst>
        </pc:spChg>
        <pc:spChg chg="add del mod topLvl">
          <ac:chgData name="S.M.B.G. JANAKANTHA" userId="bb06e865-4089-450a-b5f0-01d1600ee2bf" providerId="ADAL" clId="{F49FAF58-6B3D-404D-893F-EAFBA4B63BE7}" dt="2024-07-01T19:49:31.780" v="415" actId="478"/>
          <ac:spMkLst>
            <pc:docMk/>
            <pc:sldMk cId="3868750270" sldId="304"/>
            <ac:spMk id="39" creationId="{36DACDC4-C78E-B899-1814-8E8FDDD2DC43}"/>
          </ac:spMkLst>
        </pc:spChg>
        <pc:spChg chg="mod topLvl">
          <ac:chgData name="S.M.B.G. JANAKANTHA" userId="bb06e865-4089-450a-b5f0-01d1600ee2bf" providerId="ADAL" clId="{F49FAF58-6B3D-404D-893F-EAFBA4B63BE7}" dt="2024-07-01T19:49:31.780" v="415" actId="478"/>
          <ac:spMkLst>
            <pc:docMk/>
            <pc:sldMk cId="3868750270" sldId="304"/>
            <ac:spMk id="40" creationId="{70191EBA-924D-56F1-7C24-5C6CB50A5063}"/>
          </ac:spMkLst>
        </pc:spChg>
        <pc:spChg chg="add del mod">
          <ac:chgData name="S.M.B.G. JANAKANTHA" userId="bb06e865-4089-450a-b5f0-01d1600ee2bf" providerId="ADAL" clId="{F49FAF58-6B3D-404D-893F-EAFBA4B63BE7}" dt="2024-07-02T07:55:10.409" v="2574" actId="478"/>
          <ac:spMkLst>
            <pc:docMk/>
            <pc:sldMk cId="3868750270" sldId="304"/>
            <ac:spMk id="45" creationId="{A762331A-B59E-9647-487F-7EE5A0D90D77}"/>
          </ac:spMkLst>
        </pc:spChg>
        <pc:spChg chg="add del mod">
          <ac:chgData name="S.M.B.G. JANAKANTHA" userId="bb06e865-4089-450a-b5f0-01d1600ee2bf" providerId="ADAL" clId="{F49FAF58-6B3D-404D-893F-EAFBA4B63BE7}" dt="2024-07-02T07:52:35.707" v="2543" actId="478"/>
          <ac:spMkLst>
            <pc:docMk/>
            <pc:sldMk cId="3868750270" sldId="304"/>
            <ac:spMk id="46" creationId="{32ABF7B1-CB3E-6EA8-3A3D-DA7234F73971}"/>
          </ac:spMkLst>
        </pc:spChg>
        <pc:spChg chg="mod">
          <ac:chgData name="S.M.B.G. JANAKANTHA" userId="bb06e865-4089-450a-b5f0-01d1600ee2bf" providerId="ADAL" clId="{F49FAF58-6B3D-404D-893F-EAFBA4B63BE7}" dt="2024-07-01T16:39:14.844" v="31" actId="14100"/>
          <ac:spMkLst>
            <pc:docMk/>
            <pc:sldMk cId="3868750270" sldId="304"/>
            <ac:spMk id="59" creationId="{CBB9DB27-F08E-EB4A-BDE8-01BB5AB7C954}"/>
          </ac:spMkLst>
        </pc:spChg>
        <pc:spChg chg="add mod">
          <ac:chgData name="S.M.B.G. JANAKANTHA" userId="bb06e865-4089-450a-b5f0-01d1600ee2bf" providerId="ADAL" clId="{F49FAF58-6B3D-404D-893F-EAFBA4B63BE7}" dt="2024-07-02T08:01:19.508" v="2764" actId="1035"/>
          <ac:spMkLst>
            <pc:docMk/>
            <pc:sldMk cId="3868750270" sldId="304"/>
            <ac:spMk id="65" creationId="{A4ADFDC3-4C8D-2D6F-F86F-D356C0E116C5}"/>
          </ac:spMkLst>
        </pc:spChg>
        <pc:spChg chg="mod">
          <ac:chgData name="S.M.B.G. JANAKANTHA" userId="bb06e865-4089-450a-b5f0-01d1600ee2bf" providerId="ADAL" clId="{F49FAF58-6B3D-404D-893F-EAFBA4B63BE7}" dt="2024-07-02T07:00:08.708" v="2074"/>
          <ac:spMkLst>
            <pc:docMk/>
            <pc:sldMk cId="3868750270" sldId="304"/>
            <ac:spMk id="66" creationId="{2D1AFCDE-8ABC-16B6-FC18-25520634884B}"/>
          </ac:spMkLst>
        </pc:spChg>
        <pc:spChg chg="add mod">
          <ac:chgData name="S.M.B.G. JANAKANTHA" userId="bb06e865-4089-450a-b5f0-01d1600ee2bf" providerId="ADAL" clId="{F49FAF58-6B3D-404D-893F-EAFBA4B63BE7}" dt="2024-07-02T08:01:39.932" v="2778" actId="1038"/>
          <ac:spMkLst>
            <pc:docMk/>
            <pc:sldMk cId="3868750270" sldId="304"/>
            <ac:spMk id="67" creationId="{CFBF177D-739B-E70E-0193-F350748496F3}"/>
          </ac:spMkLst>
        </pc:spChg>
        <pc:spChg chg="add mod ord">
          <ac:chgData name="S.M.B.G. JANAKANTHA" userId="bb06e865-4089-450a-b5f0-01d1600ee2bf" providerId="ADAL" clId="{F49FAF58-6B3D-404D-893F-EAFBA4B63BE7}" dt="2024-07-02T08:03:56.146" v="2783" actId="14100"/>
          <ac:spMkLst>
            <pc:docMk/>
            <pc:sldMk cId="3868750270" sldId="304"/>
            <ac:spMk id="68" creationId="{4C3AD0D9-4BCA-B4D3-431B-D539A29A7F06}"/>
          </ac:spMkLst>
        </pc:spChg>
        <pc:spChg chg="mod">
          <ac:chgData name="S.M.B.G. JANAKANTHA" userId="bb06e865-4089-450a-b5f0-01d1600ee2bf" providerId="ADAL" clId="{F49FAF58-6B3D-404D-893F-EAFBA4B63BE7}" dt="2024-07-02T07:00:50.149" v="2078" actId="1076"/>
          <ac:spMkLst>
            <pc:docMk/>
            <pc:sldMk cId="3868750270" sldId="304"/>
            <ac:spMk id="72" creationId="{75B36B1A-A6FD-6303-2917-AF5D7B90DA7B}"/>
          </ac:spMkLst>
        </pc:spChg>
        <pc:spChg chg="mod">
          <ac:chgData name="S.M.B.G. JANAKANTHA" userId="bb06e865-4089-450a-b5f0-01d1600ee2bf" providerId="ADAL" clId="{F49FAF58-6B3D-404D-893F-EAFBA4B63BE7}" dt="2024-07-02T07:00:46.069" v="2076"/>
          <ac:spMkLst>
            <pc:docMk/>
            <pc:sldMk cId="3868750270" sldId="304"/>
            <ac:spMk id="73" creationId="{2ECC6038-1C19-BD48-33A4-320D64F31001}"/>
          </ac:spMkLst>
        </pc:spChg>
        <pc:spChg chg="mod">
          <ac:chgData name="S.M.B.G. JANAKANTHA" userId="bb06e865-4089-450a-b5f0-01d1600ee2bf" providerId="ADAL" clId="{F49FAF58-6B3D-404D-893F-EAFBA4B63BE7}" dt="2024-07-02T07:02:23.339" v="2136"/>
          <ac:spMkLst>
            <pc:docMk/>
            <pc:sldMk cId="3868750270" sldId="304"/>
            <ac:spMk id="77" creationId="{451F34F7-D9F6-CF4A-4D52-CE0E4242BD02}"/>
          </ac:spMkLst>
        </pc:spChg>
        <pc:spChg chg="mod">
          <ac:chgData name="S.M.B.G. JANAKANTHA" userId="bb06e865-4089-450a-b5f0-01d1600ee2bf" providerId="ADAL" clId="{F49FAF58-6B3D-404D-893F-EAFBA4B63BE7}" dt="2024-07-02T07:02:23.339" v="2136"/>
          <ac:spMkLst>
            <pc:docMk/>
            <pc:sldMk cId="3868750270" sldId="304"/>
            <ac:spMk id="78" creationId="{2805F652-3323-3E98-55A6-BB582AE9EA0F}"/>
          </ac:spMkLst>
        </pc:spChg>
        <pc:spChg chg="mod">
          <ac:chgData name="S.M.B.G. JANAKANTHA" userId="bb06e865-4089-450a-b5f0-01d1600ee2bf" providerId="ADAL" clId="{F49FAF58-6B3D-404D-893F-EAFBA4B63BE7}" dt="2024-07-02T07:52:39.765" v="2546"/>
          <ac:spMkLst>
            <pc:docMk/>
            <pc:sldMk cId="3868750270" sldId="304"/>
            <ac:spMk id="86" creationId="{3A1AA8FF-67F4-DADD-6111-6D299AFDA18C}"/>
          </ac:spMkLst>
        </pc:spChg>
        <pc:spChg chg="mod">
          <ac:chgData name="S.M.B.G. JANAKANTHA" userId="bb06e865-4089-450a-b5f0-01d1600ee2bf" providerId="ADAL" clId="{F49FAF58-6B3D-404D-893F-EAFBA4B63BE7}" dt="2024-07-02T07:52:42.479" v="2547"/>
          <ac:spMkLst>
            <pc:docMk/>
            <pc:sldMk cId="3868750270" sldId="304"/>
            <ac:spMk id="89" creationId="{6C289932-7F30-FEE8-151A-84A5D03DE76F}"/>
          </ac:spMkLst>
        </pc:spChg>
        <pc:spChg chg="add del mod">
          <ac:chgData name="S.M.B.G. JANAKANTHA" userId="bb06e865-4089-450a-b5f0-01d1600ee2bf" providerId="ADAL" clId="{F49FAF58-6B3D-404D-893F-EAFBA4B63BE7}" dt="2024-07-02T07:55:08.808" v="2567" actId="11529"/>
          <ac:spMkLst>
            <pc:docMk/>
            <pc:sldMk cId="3868750270" sldId="304"/>
            <ac:spMk id="91" creationId="{51785467-CF44-1677-62FF-E34A21547EEF}"/>
          </ac:spMkLst>
        </pc:spChg>
        <pc:spChg chg="add mod">
          <ac:chgData name="S.M.B.G. JANAKANTHA" userId="bb06e865-4089-450a-b5f0-01d1600ee2bf" providerId="ADAL" clId="{F49FAF58-6B3D-404D-893F-EAFBA4B63BE7}" dt="2024-07-02T07:58:43.023" v="2613" actId="1076"/>
          <ac:spMkLst>
            <pc:docMk/>
            <pc:sldMk cId="3868750270" sldId="304"/>
            <ac:spMk id="92" creationId="{51785467-CF44-1677-62FF-E34A21547EEF}"/>
          </ac:spMkLst>
        </pc:spChg>
        <pc:spChg chg="add mod">
          <ac:chgData name="S.M.B.G. JANAKANTHA" userId="bb06e865-4089-450a-b5f0-01d1600ee2bf" providerId="ADAL" clId="{F49FAF58-6B3D-404D-893F-EAFBA4B63BE7}" dt="2024-07-02T07:58:36.777" v="2611" actId="571"/>
          <ac:spMkLst>
            <pc:docMk/>
            <pc:sldMk cId="3868750270" sldId="304"/>
            <ac:spMk id="93" creationId="{B8DD7D9F-876B-EBD8-492A-A001689B2688}"/>
          </ac:spMkLst>
        </pc:spChg>
        <pc:spChg chg="add mod">
          <ac:chgData name="S.M.B.G. JANAKANTHA" userId="bb06e865-4089-450a-b5f0-01d1600ee2bf" providerId="ADAL" clId="{F49FAF58-6B3D-404D-893F-EAFBA4B63BE7}" dt="2024-07-02T07:58:36.777" v="2611" actId="571"/>
          <ac:spMkLst>
            <pc:docMk/>
            <pc:sldMk cId="3868750270" sldId="304"/>
            <ac:spMk id="94" creationId="{C02927D6-E5E2-DD6F-4B6E-8C479B42A85B}"/>
          </ac:spMkLst>
        </pc:spChg>
        <pc:spChg chg="add mod">
          <ac:chgData name="S.M.B.G. JANAKANTHA" userId="bb06e865-4089-450a-b5f0-01d1600ee2bf" providerId="ADAL" clId="{F49FAF58-6B3D-404D-893F-EAFBA4B63BE7}" dt="2024-07-02T08:00:50.261" v="2699" actId="1038"/>
          <ac:spMkLst>
            <pc:docMk/>
            <pc:sldMk cId="3868750270" sldId="304"/>
            <ac:spMk id="95" creationId="{D249F5B7-0750-0D0E-75B8-0B80292E95E5}"/>
          </ac:spMkLst>
        </pc:spChg>
        <pc:grpChg chg="mod">
          <ac:chgData name="S.M.B.G. JANAKANTHA" userId="bb06e865-4089-450a-b5f0-01d1600ee2bf" providerId="ADAL" clId="{F49FAF58-6B3D-404D-893F-EAFBA4B63BE7}" dt="2024-07-02T07:56:18.608" v="2596" actId="1076"/>
          <ac:grpSpMkLst>
            <pc:docMk/>
            <pc:sldMk cId="3868750270" sldId="304"/>
            <ac:grpSpMk id="32" creationId="{75F63588-BD0B-C13E-732E-3E588705399B}"/>
          </ac:grpSpMkLst>
        </pc:grpChg>
        <pc:grpChg chg="add del">
          <ac:chgData name="S.M.B.G. JANAKANTHA" userId="bb06e865-4089-450a-b5f0-01d1600ee2bf" providerId="ADAL" clId="{F49FAF58-6B3D-404D-893F-EAFBA4B63BE7}" dt="2024-07-01T19:49:31.780" v="415" actId="478"/>
          <ac:grpSpMkLst>
            <pc:docMk/>
            <pc:sldMk cId="3868750270" sldId="304"/>
            <ac:grpSpMk id="38" creationId="{E2335CDE-2A6F-5C72-3A22-369C068C9225}"/>
          </ac:grpSpMkLst>
        </pc:grpChg>
        <pc:grpChg chg="mod">
          <ac:chgData name="S.M.B.G. JANAKANTHA" userId="bb06e865-4089-450a-b5f0-01d1600ee2bf" providerId="ADAL" clId="{F49FAF58-6B3D-404D-893F-EAFBA4B63BE7}" dt="2024-07-02T07:55:49.349" v="2589" actId="1076"/>
          <ac:grpSpMkLst>
            <pc:docMk/>
            <pc:sldMk cId="3868750270" sldId="304"/>
            <ac:grpSpMk id="41" creationId="{3EEE29BB-06AE-C998-4347-9533EE285384}"/>
          </ac:grpSpMkLst>
        </pc:grpChg>
        <pc:grpChg chg="mod">
          <ac:chgData name="S.M.B.G. JANAKANTHA" userId="bb06e865-4089-450a-b5f0-01d1600ee2bf" providerId="ADAL" clId="{F49FAF58-6B3D-404D-893F-EAFBA4B63BE7}" dt="2024-07-01T19:46:39.068" v="389" actId="1076"/>
          <ac:grpSpMkLst>
            <pc:docMk/>
            <pc:sldMk cId="3868750270" sldId="304"/>
            <ac:grpSpMk id="55" creationId="{DD241066-A0E0-E7D9-5E25-964EAAB715F7}"/>
          </ac:grpSpMkLst>
        </pc:grpChg>
        <pc:grpChg chg="mod">
          <ac:chgData name="S.M.B.G. JANAKANTHA" userId="bb06e865-4089-450a-b5f0-01d1600ee2bf" providerId="ADAL" clId="{F49FAF58-6B3D-404D-893F-EAFBA4B63BE7}" dt="2024-07-01T16:40:11.716" v="39" actId="164"/>
          <ac:grpSpMkLst>
            <pc:docMk/>
            <pc:sldMk cId="3868750270" sldId="304"/>
            <ac:grpSpMk id="58" creationId="{5BB062BE-4E9B-0E16-97B7-DF5062C9A323}"/>
          </ac:grpSpMkLst>
        </pc:grpChg>
        <pc:grpChg chg="add mod ord">
          <ac:chgData name="S.M.B.G. JANAKANTHA" userId="bb06e865-4089-450a-b5f0-01d1600ee2bf" providerId="ADAL" clId="{F49FAF58-6B3D-404D-893F-EAFBA4B63BE7}" dt="2024-07-02T07:29:58.561" v="2387" actId="1076"/>
          <ac:grpSpMkLst>
            <pc:docMk/>
            <pc:sldMk cId="3868750270" sldId="304"/>
            <ac:grpSpMk id="60" creationId="{49758392-2F90-ADEF-8C6A-B49AAA962ABE}"/>
          </ac:grpSpMkLst>
        </pc:grpChg>
        <pc:grpChg chg="add mod">
          <ac:chgData name="S.M.B.G. JANAKANTHA" userId="bb06e865-4089-450a-b5f0-01d1600ee2bf" providerId="ADAL" clId="{F49FAF58-6B3D-404D-893F-EAFBA4B63BE7}" dt="2024-07-01T16:40:11.716" v="39" actId="164"/>
          <ac:grpSpMkLst>
            <pc:docMk/>
            <pc:sldMk cId="3868750270" sldId="304"/>
            <ac:grpSpMk id="63" creationId="{FC5EFDB1-3539-57E4-F185-7F973D7D140E}"/>
          </ac:grpSpMkLst>
        </pc:grpChg>
        <pc:grpChg chg="mod">
          <ac:chgData name="S.M.B.G. JANAKANTHA" userId="bb06e865-4089-450a-b5f0-01d1600ee2bf" providerId="ADAL" clId="{F49FAF58-6B3D-404D-893F-EAFBA4B63BE7}" dt="2024-07-02T07:00:08.708" v="2074"/>
          <ac:grpSpMkLst>
            <pc:docMk/>
            <pc:sldMk cId="3868750270" sldId="304"/>
            <ac:grpSpMk id="64" creationId="{EE0D2816-DE8D-385F-279F-43946677429E}"/>
          </ac:grpSpMkLst>
        </pc:grpChg>
        <pc:grpChg chg="add mod">
          <ac:chgData name="S.M.B.G. JANAKANTHA" userId="bb06e865-4089-450a-b5f0-01d1600ee2bf" providerId="ADAL" clId="{F49FAF58-6B3D-404D-893F-EAFBA4B63BE7}" dt="2024-07-02T07:01:08.386" v="2132" actId="1037"/>
          <ac:grpSpMkLst>
            <pc:docMk/>
            <pc:sldMk cId="3868750270" sldId="304"/>
            <ac:grpSpMk id="71" creationId="{A4C37CD7-58D5-88B1-BD98-F1FF81B18C4C}"/>
          </ac:grpSpMkLst>
        </pc:grpChg>
        <pc:grpChg chg="add del mod">
          <ac:chgData name="S.M.B.G. JANAKANTHA" userId="bb06e865-4089-450a-b5f0-01d1600ee2bf" providerId="ADAL" clId="{F49FAF58-6B3D-404D-893F-EAFBA4B63BE7}" dt="2024-07-02T07:02:55.117" v="2172" actId="478"/>
          <ac:grpSpMkLst>
            <pc:docMk/>
            <pc:sldMk cId="3868750270" sldId="304"/>
            <ac:grpSpMk id="74" creationId="{DFF1174E-EB48-4C90-53DF-53BE3B1BE2BD}"/>
          </ac:grpSpMkLst>
        </pc:grpChg>
        <pc:grpChg chg="mod">
          <ac:chgData name="S.M.B.G. JANAKANTHA" userId="bb06e865-4089-450a-b5f0-01d1600ee2bf" providerId="ADAL" clId="{F49FAF58-6B3D-404D-893F-EAFBA4B63BE7}" dt="2024-07-02T07:02:23.339" v="2136"/>
          <ac:grpSpMkLst>
            <pc:docMk/>
            <pc:sldMk cId="3868750270" sldId="304"/>
            <ac:grpSpMk id="75" creationId="{FD89DD0C-5EBA-66F4-2DED-45584E524AB7}"/>
          </ac:grpSpMkLst>
        </pc:grpChg>
        <pc:grpChg chg="add mod">
          <ac:chgData name="S.M.B.G. JANAKANTHA" userId="bb06e865-4089-450a-b5f0-01d1600ee2bf" providerId="ADAL" clId="{F49FAF58-6B3D-404D-893F-EAFBA4B63BE7}" dt="2024-07-02T07:37:00.864" v="2426" actId="164"/>
          <ac:grpSpMkLst>
            <pc:docMk/>
            <pc:sldMk cId="3868750270" sldId="304"/>
            <ac:grpSpMk id="82" creationId="{37C44B67-CAD8-08E4-BA3F-F089E603C79B}"/>
          </ac:grpSpMkLst>
        </pc:grpChg>
        <pc:grpChg chg="add mod">
          <ac:chgData name="S.M.B.G. JANAKANTHA" userId="bb06e865-4089-450a-b5f0-01d1600ee2bf" providerId="ADAL" clId="{F49FAF58-6B3D-404D-893F-EAFBA4B63BE7}" dt="2024-07-02T07:52:39.765" v="2546"/>
          <ac:grpSpMkLst>
            <pc:docMk/>
            <pc:sldMk cId="3868750270" sldId="304"/>
            <ac:grpSpMk id="85" creationId="{C4B97A1E-46FC-0304-F7B3-15505F914A1D}"/>
          </ac:grpSpMkLst>
        </pc:grpChg>
        <pc:grpChg chg="add mod">
          <ac:chgData name="S.M.B.G. JANAKANTHA" userId="bb06e865-4089-450a-b5f0-01d1600ee2bf" providerId="ADAL" clId="{F49FAF58-6B3D-404D-893F-EAFBA4B63BE7}" dt="2024-07-02T07:55:09.608" v="2571" actId="1076"/>
          <ac:grpSpMkLst>
            <pc:docMk/>
            <pc:sldMk cId="3868750270" sldId="304"/>
            <ac:grpSpMk id="88" creationId="{08B2DD32-A95F-EEC8-233E-8EDA73ED4741}"/>
          </ac:grpSpMkLst>
        </pc:grpChg>
        <pc:picChg chg="del">
          <ac:chgData name="S.M.B.G. JANAKANTHA" userId="bb06e865-4089-450a-b5f0-01d1600ee2bf" providerId="ADAL" clId="{F49FAF58-6B3D-404D-893F-EAFBA4B63BE7}" dt="2024-07-01T16:39:08.403" v="30" actId="478"/>
          <ac:picMkLst>
            <pc:docMk/>
            <pc:sldMk cId="3868750270" sldId="304"/>
            <ac:picMk id="60" creationId="{D97AFC42-886D-F1C9-9248-FCD2ACB27EE8}"/>
          </ac:picMkLst>
        </pc:picChg>
        <pc:picChg chg="mod">
          <ac:chgData name="S.M.B.G. JANAKANTHA" userId="bb06e865-4089-450a-b5f0-01d1600ee2bf" providerId="ADAL" clId="{F49FAF58-6B3D-404D-893F-EAFBA4B63BE7}" dt="2024-07-01T16:39:31.995" v="37" actId="1076"/>
          <ac:picMkLst>
            <pc:docMk/>
            <pc:sldMk cId="3868750270" sldId="304"/>
            <ac:picMk id="61" creationId="{CA954687-D559-D290-E972-99D7FCB25EB9}"/>
          </ac:picMkLst>
        </pc:picChg>
        <pc:picChg chg="add mod">
          <ac:chgData name="S.M.B.G. JANAKANTHA" userId="bb06e865-4089-450a-b5f0-01d1600ee2bf" providerId="ADAL" clId="{F49FAF58-6B3D-404D-893F-EAFBA4B63BE7}" dt="2024-07-01T16:40:11.716" v="39" actId="164"/>
          <ac:picMkLst>
            <pc:docMk/>
            <pc:sldMk cId="3868750270" sldId="304"/>
            <ac:picMk id="62" creationId="{D31DE45C-1674-1244-1D07-CEF509384241}"/>
          </ac:picMkLst>
        </pc:picChg>
        <pc:picChg chg="add del mod ord">
          <ac:chgData name="S.M.B.G. JANAKANTHA" userId="bb06e865-4089-450a-b5f0-01d1600ee2bf" providerId="ADAL" clId="{F49FAF58-6B3D-404D-893F-EAFBA4B63BE7}" dt="2024-07-02T06:59:49.980" v="2072" actId="478"/>
          <ac:picMkLst>
            <pc:docMk/>
            <pc:sldMk cId="3868750270" sldId="304"/>
            <ac:picMk id="65" creationId="{AA1B1E4F-85EB-F154-9D16-A1E156D36C3D}"/>
          </ac:picMkLst>
        </pc:picChg>
        <pc:picChg chg="add del mod ord modCrop">
          <ac:chgData name="S.M.B.G. JANAKANTHA" userId="bb06e865-4089-450a-b5f0-01d1600ee2bf" providerId="ADAL" clId="{F49FAF58-6B3D-404D-893F-EAFBA4B63BE7}" dt="2024-07-02T07:00:06.903" v="2073" actId="478"/>
          <ac:picMkLst>
            <pc:docMk/>
            <pc:sldMk cId="3868750270" sldId="304"/>
            <ac:picMk id="67" creationId="{B9B08618-FD5D-3655-2F95-FA92E7D0D45F}"/>
          </ac:picMkLst>
        </pc:picChg>
        <pc:picChg chg="mod">
          <ac:chgData name="S.M.B.G. JANAKANTHA" userId="bb06e865-4089-450a-b5f0-01d1600ee2bf" providerId="ADAL" clId="{F49FAF58-6B3D-404D-893F-EAFBA4B63BE7}" dt="2024-07-02T07:00:08.708" v="2074"/>
          <ac:picMkLst>
            <pc:docMk/>
            <pc:sldMk cId="3868750270" sldId="304"/>
            <ac:picMk id="69" creationId="{0295E04F-6F05-8D18-F46C-8CD505E03DA5}"/>
          </ac:picMkLst>
        </pc:picChg>
        <pc:picChg chg="mod">
          <ac:chgData name="S.M.B.G. JANAKANTHA" userId="bb06e865-4089-450a-b5f0-01d1600ee2bf" providerId="ADAL" clId="{F49FAF58-6B3D-404D-893F-EAFBA4B63BE7}" dt="2024-07-02T07:00:08.708" v="2074"/>
          <ac:picMkLst>
            <pc:docMk/>
            <pc:sldMk cId="3868750270" sldId="304"/>
            <ac:picMk id="70" creationId="{476C9ACB-64C2-B7C9-8846-11E83A41D982}"/>
          </ac:picMkLst>
        </pc:picChg>
        <pc:picChg chg="mod">
          <ac:chgData name="S.M.B.G. JANAKANTHA" userId="bb06e865-4089-450a-b5f0-01d1600ee2bf" providerId="ADAL" clId="{F49FAF58-6B3D-404D-893F-EAFBA4B63BE7}" dt="2024-07-02T07:02:23.339" v="2136"/>
          <ac:picMkLst>
            <pc:docMk/>
            <pc:sldMk cId="3868750270" sldId="304"/>
            <ac:picMk id="76" creationId="{5BD727E4-C14F-D33D-56CA-9224691FF52E}"/>
          </ac:picMkLst>
        </pc:picChg>
        <pc:picChg chg="add del mod">
          <ac:chgData name="S.M.B.G. JANAKANTHA" userId="bb06e865-4089-450a-b5f0-01d1600ee2bf" providerId="ADAL" clId="{F49FAF58-6B3D-404D-893F-EAFBA4B63BE7}" dt="2024-07-02T07:52:19.843" v="2536" actId="478"/>
          <ac:picMkLst>
            <pc:docMk/>
            <pc:sldMk cId="3868750270" sldId="304"/>
            <ac:picMk id="80" creationId="{B7C407F3-FAAE-0C92-54D7-D77F5A4A0EE1}"/>
          </ac:picMkLst>
        </pc:picChg>
        <pc:picChg chg="add del mod">
          <ac:chgData name="S.M.B.G. JANAKANTHA" userId="bb06e865-4089-450a-b5f0-01d1600ee2bf" providerId="ADAL" clId="{F49FAF58-6B3D-404D-893F-EAFBA4B63BE7}" dt="2024-07-02T07:55:31.976" v="2583" actId="478"/>
          <ac:picMkLst>
            <pc:docMk/>
            <pc:sldMk cId="3868750270" sldId="304"/>
            <ac:picMk id="81" creationId="{38B3BDAC-7DAA-5E4A-815C-32445694DE70}"/>
          </ac:picMkLst>
        </pc:picChg>
        <pc:picChg chg="add del mod">
          <ac:chgData name="S.M.B.G. JANAKANTHA" userId="bb06e865-4089-450a-b5f0-01d1600ee2bf" providerId="ADAL" clId="{F49FAF58-6B3D-404D-893F-EAFBA4B63BE7}" dt="2024-07-02T07:55:29.555" v="2582" actId="478"/>
          <ac:picMkLst>
            <pc:docMk/>
            <pc:sldMk cId="3868750270" sldId="304"/>
            <ac:picMk id="83" creationId="{DE6810C2-9D05-6DAF-2AAB-FCD035A51E36}"/>
          </ac:picMkLst>
        </pc:picChg>
        <pc:picChg chg="add del mod">
          <ac:chgData name="S.M.B.G. JANAKANTHA" userId="bb06e865-4089-450a-b5f0-01d1600ee2bf" providerId="ADAL" clId="{F49FAF58-6B3D-404D-893F-EAFBA4B63BE7}" dt="2024-07-02T07:55:26.757" v="2581" actId="478"/>
          <ac:picMkLst>
            <pc:docMk/>
            <pc:sldMk cId="3868750270" sldId="304"/>
            <ac:picMk id="84" creationId="{F4F89ADF-D660-D86B-97D3-38CB4BA0EC58}"/>
          </ac:picMkLst>
        </pc:picChg>
        <pc:picChg chg="mod">
          <ac:chgData name="S.M.B.G. JANAKANTHA" userId="bb06e865-4089-450a-b5f0-01d1600ee2bf" providerId="ADAL" clId="{F49FAF58-6B3D-404D-893F-EAFBA4B63BE7}" dt="2024-07-02T07:52:39.765" v="2546"/>
          <ac:picMkLst>
            <pc:docMk/>
            <pc:sldMk cId="3868750270" sldId="304"/>
            <ac:picMk id="87" creationId="{F9A5696C-0A01-927E-DDA7-59405527DD1D}"/>
          </ac:picMkLst>
        </pc:picChg>
        <pc:picChg chg="mod">
          <ac:chgData name="S.M.B.G. JANAKANTHA" userId="bb06e865-4089-450a-b5f0-01d1600ee2bf" providerId="ADAL" clId="{F49FAF58-6B3D-404D-893F-EAFBA4B63BE7}" dt="2024-07-02T07:52:42.479" v="2547"/>
          <ac:picMkLst>
            <pc:docMk/>
            <pc:sldMk cId="3868750270" sldId="304"/>
            <ac:picMk id="90" creationId="{750F6AEE-A652-1394-9282-FF3163E65F85}"/>
          </ac:picMkLst>
        </pc:picChg>
        <pc:cxnChg chg="mod">
          <ac:chgData name="S.M.B.G. JANAKANTHA" userId="bb06e865-4089-450a-b5f0-01d1600ee2bf" providerId="ADAL" clId="{F49FAF58-6B3D-404D-893F-EAFBA4B63BE7}" dt="2024-07-02T07:27:35.628" v="2370" actId="208"/>
          <ac:cxnSpMkLst>
            <pc:docMk/>
            <pc:sldMk cId="3868750270" sldId="304"/>
            <ac:cxnSpMk id="2" creationId="{84B36A8F-7404-E72A-32C1-98B03D4FB9A5}"/>
          </ac:cxnSpMkLst>
        </pc:cxnChg>
        <pc:cxnChg chg="mod">
          <ac:chgData name="S.M.B.G. JANAKANTHA" userId="bb06e865-4089-450a-b5f0-01d1600ee2bf" providerId="ADAL" clId="{F49FAF58-6B3D-404D-893F-EAFBA4B63BE7}" dt="2024-07-02T07:27:35.628" v="2370" actId="208"/>
          <ac:cxnSpMkLst>
            <pc:docMk/>
            <pc:sldMk cId="3868750270" sldId="304"/>
            <ac:cxnSpMk id="5" creationId="{ED347159-4F8B-3886-6944-4C6B78159011}"/>
          </ac:cxnSpMkLst>
        </pc:cxnChg>
      </pc:sldChg>
      <pc:sldChg chg="addSp delSp modSp mod">
        <pc:chgData name="S.M.B.G. JANAKANTHA" userId="bb06e865-4089-450a-b5f0-01d1600ee2bf" providerId="ADAL" clId="{F49FAF58-6B3D-404D-893F-EAFBA4B63BE7}" dt="2024-07-15T17:55:20.494" v="3071" actId="1038"/>
        <pc:sldMkLst>
          <pc:docMk/>
          <pc:sldMk cId="3128287007" sldId="305"/>
        </pc:sldMkLst>
        <pc:spChg chg="del">
          <ac:chgData name="S.M.B.G. JANAKANTHA" userId="bb06e865-4089-450a-b5f0-01d1600ee2bf" providerId="ADAL" clId="{F49FAF58-6B3D-404D-893F-EAFBA4B63BE7}" dt="2024-07-15T17:48:12.255" v="2965" actId="478"/>
          <ac:spMkLst>
            <pc:docMk/>
            <pc:sldMk cId="3128287007" sldId="305"/>
            <ac:spMk id="2" creationId="{B6C62E43-E9F9-753D-8665-D6222C9BE871}"/>
          </ac:spMkLst>
        </pc:spChg>
        <pc:spChg chg="mod">
          <ac:chgData name="S.M.B.G. JANAKANTHA" userId="bb06e865-4089-450a-b5f0-01d1600ee2bf" providerId="ADAL" clId="{F49FAF58-6B3D-404D-893F-EAFBA4B63BE7}" dt="2024-07-15T17:49:46.884" v="2975"/>
          <ac:spMkLst>
            <pc:docMk/>
            <pc:sldMk cId="3128287007" sldId="305"/>
            <ac:spMk id="6" creationId="{AACBE217-23CC-B05F-4349-F30E469A60B7}"/>
          </ac:spMkLst>
        </pc:spChg>
        <pc:spChg chg="mod">
          <ac:chgData name="S.M.B.G. JANAKANTHA" userId="bb06e865-4089-450a-b5f0-01d1600ee2bf" providerId="ADAL" clId="{F49FAF58-6B3D-404D-893F-EAFBA4B63BE7}" dt="2024-07-15T17:49:46.884" v="2975"/>
          <ac:spMkLst>
            <pc:docMk/>
            <pc:sldMk cId="3128287007" sldId="305"/>
            <ac:spMk id="7" creationId="{718AFA63-C7D7-2FE6-DCCF-E981F8AA5853}"/>
          </ac:spMkLst>
        </pc:spChg>
        <pc:spChg chg="mod">
          <ac:chgData name="S.M.B.G. JANAKANTHA" userId="bb06e865-4089-450a-b5f0-01d1600ee2bf" providerId="ADAL" clId="{F49FAF58-6B3D-404D-893F-EAFBA4B63BE7}" dt="2024-07-15T17:52:01.375" v="3009" actId="14100"/>
          <ac:spMkLst>
            <pc:docMk/>
            <pc:sldMk cId="3128287007" sldId="305"/>
            <ac:spMk id="9" creationId="{708584F1-D658-885F-CBB6-E0BC096ED941}"/>
          </ac:spMkLst>
        </pc:spChg>
        <pc:spChg chg="mod">
          <ac:chgData name="S.M.B.G. JANAKANTHA" userId="bb06e865-4089-450a-b5f0-01d1600ee2bf" providerId="ADAL" clId="{F49FAF58-6B3D-404D-893F-EAFBA4B63BE7}" dt="2024-07-15T17:51:39.388" v="3002" actId="1076"/>
          <ac:spMkLst>
            <pc:docMk/>
            <pc:sldMk cId="3128287007" sldId="305"/>
            <ac:spMk id="10" creationId="{B87F95BF-5009-6C75-348E-068C06E8A54F}"/>
          </ac:spMkLst>
        </pc:spChg>
        <pc:spChg chg="mod">
          <ac:chgData name="S.M.B.G. JANAKANTHA" userId="bb06e865-4089-450a-b5f0-01d1600ee2bf" providerId="ADAL" clId="{F49FAF58-6B3D-404D-893F-EAFBA4B63BE7}" dt="2024-07-15T17:54:33.304" v="3048"/>
          <ac:spMkLst>
            <pc:docMk/>
            <pc:sldMk cId="3128287007" sldId="305"/>
            <ac:spMk id="12" creationId="{9B14B65A-3B8C-BE9C-6797-B98220AB6E2B}"/>
          </ac:spMkLst>
        </pc:spChg>
        <pc:spChg chg="mod">
          <ac:chgData name="S.M.B.G. JANAKANTHA" userId="bb06e865-4089-450a-b5f0-01d1600ee2bf" providerId="ADAL" clId="{F49FAF58-6B3D-404D-893F-EAFBA4B63BE7}" dt="2024-07-15T17:54:50.128" v="3058" actId="6559"/>
          <ac:spMkLst>
            <pc:docMk/>
            <pc:sldMk cId="3128287007" sldId="305"/>
            <ac:spMk id="13" creationId="{0CACA8BE-D34D-9673-A8BE-67B45694BE41}"/>
          </ac:spMkLst>
        </pc:spChg>
        <pc:grpChg chg="add del mod">
          <ac:chgData name="S.M.B.G. JANAKANTHA" userId="bb06e865-4089-450a-b5f0-01d1600ee2bf" providerId="ADAL" clId="{F49FAF58-6B3D-404D-893F-EAFBA4B63BE7}" dt="2024-07-15T17:50:18.114" v="2991" actId="478"/>
          <ac:grpSpMkLst>
            <pc:docMk/>
            <pc:sldMk cId="3128287007" sldId="305"/>
            <ac:grpSpMk id="5" creationId="{8A04AD82-609C-3853-6D62-DD7806E97CB9}"/>
          </ac:grpSpMkLst>
        </pc:grpChg>
        <pc:grpChg chg="add del mod">
          <ac:chgData name="S.M.B.G. JANAKANTHA" userId="bb06e865-4089-450a-b5f0-01d1600ee2bf" providerId="ADAL" clId="{F49FAF58-6B3D-404D-893F-EAFBA4B63BE7}" dt="2024-07-15T17:55:09.594" v="3061" actId="478"/>
          <ac:grpSpMkLst>
            <pc:docMk/>
            <pc:sldMk cId="3128287007" sldId="305"/>
            <ac:grpSpMk id="8" creationId="{188FC5ED-069A-61C3-9A28-A3FC81C4D315}"/>
          </ac:grpSpMkLst>
        </pc:grpChg>
        <pc:grpChg chg="add mod">
          <ac:chgData name="S.M.B.G. JANAKANTHA" userId="bb06e865-4089-450a-b5f0-01d1600ee2bf" providerId="ADAL" clId="{F49FAF58-6B3D-404D-893F-EAFBA4B63BE7}" dt="2024-07-15T17:54:33.304" v="3048"/>
          <ac:grpSpMkLst>
            <pc:docMk/>
            <pc:sldMk cId="3128287007" sldId="305"/>
            <ac:grpSpMk id="11" creationId="{932DD5AA-6BA5-9D13-AA6E-4CD10A392A3D}"/>
          </ac:grpSpMkLst>
        </pc:grpChg>
        <pc:picChg chg="add mod">
          <ac:chgData name="S.M.B.G. JANAKANTHA" userId="bb06e865-4089-450a-b5f0-01d1600ee2bf" providerId="ADAL" clId="{F49FAF58-6B3D-404D-893F-EAFBA4B63BE7}" dt="2024-07-15T17:55:20.494" v="3071" actId="1038"/>
          <ac:picMkLst>
            <pc:docMk/>
            <pc:sldMk cId="3128287007" sldId="305"/>
            <ac:picMk id="4" creationId="{39163873-7CEB-FD5F-7E54-F6B5E1765746}"/>
          </ac:picMkLst>
        </pc:picChg>
      </pc:sldChg>
      <pc:sldChg chg="addSp delSp modSp mod">
        <pc:chgData name="S.M.B.G. JANAKANTHA" userId="bb06e865-4089-450a-b5f0-01d1600ee2bf" providerId="ADAL" clId="{F49FAF58-6B3D-404D-893F-EAFBA4B63BE7}" dt="2024-07-15T17:54:55.895" v="3059" actId="6559"/>
        <pc:sldMkLst>
          <pc:docMk/>
          <pc:sldMk cId="3441530856" sldId="306"/>
        </pc:sldMkLst>
        <pc:spChg chg="del">
          <ac:chgData name="S.M.B.G. JANAKANTHA" userId="bb06e865-4089-450a-b5f0-01d1600ee2bf" providerId="ADAL" clId="{F49FAF58-6B3D-404D-893F-EAFBA4B63BE7}" dt="2024-07-15T17:48:40.405" v="2969" actId="478"/>
          <ac:spMkLst>
            <pc:docMk/>
            <pc:sldMk cId="3441530856" sldId="306"/>
            <ac:spMk id="2" creationId="{E72059AF-5637-8877-6D36-002CCEC176D5}"/>
          </ac:spMkLst>
        </pc:spChg>
        <pc:spChg chg="mod">
          <ac:chgData name="S.M.B.G. JANAKANTHA" userId="bb06e865-4089-450a-b5f0-01d1600ee2bf" providerId="ADAL" clId="{F49FAF58-6B3D-404D-893F-EAFBA4B63BE7}" dt="2024-07-15T17:50:10.814" v="2989"/>
          <ac:spMkLst>
            <pc:docMk/>
            <pc:sldMk cId="3441530856" sldId="306"/>
            <ac:spMk id="6" creationId="{0D4FE2A3-D4A8-3F0D-7AE9-3EB06FF97F78}"/>
          </ac:spMkLst>
        </pc:spChg>
        <pc:spChg chg="mod">
          <ac:chgData name="S.M.B.G. JANAKANTHA" userId="bb06e865-4089-450a-b5f0-01d1600ee2bf" providerId="ADAL" clId="{F49FAF58-6B3D-404D-893F-EAFBA4B63BE7}" dt="2024-07-15T17:50:10.814" v="2989"/>
          <ac:spMkLst>
            <pc:docMk/>
            <pc:sldMk cId="3441530856" sldId="306"/>
            <ac:spMk id="7" creationId="{85FC0858-8673-338F-6EE2-72F5E46BC180}"/>
          </ac:spMkLst>
        </pc:spChg>
        <pc:spChg chg="mod">
          <ac:chgData name="S.M.B.G. JANAKANTHA" userId="bb06e865-4089-450a-b5f0-01d1600ee2bf" providerId="ADAL" clId="{F49FAF58-6B3D-404D-893F-EAFBA4B63BE7}" dt="2024-07-15T17:53:29.304" v="3035" actId="14100"/>
          <ac:spMkLst>
            <pc:docMk/>
            <pc:sldMk cId="3441530856" sldId="306"/>
            <ac:spMk id="9" creationId="{CA6077EB-BDD8-5FD6-7270-69F5CDEC9A73}"/>
          </ac:spMkLst>
        </pc:spChg>
        <pc:spChg chg="mod">
          <ac:chgData name="S.M.B.G. JANAKANTHA" userId="bb06e865-4089-450a-b5f0-01d1600ee2bf" providerId="ADAL" clId="{F49FAF58-6B3D-404D-893F-EAFBA4B63BE7}" dt="2024-07-15T17:54:55.895" v="3059" actId="6559"/>
          <ac:spMkLst>
            <pc:docMk/>
            <pc:sldMk cId="3441530856" sldId="306"/>
            <ac:spMk id="10" creationId="{D7A03C48-256F-52B5-50D4-E7D7BA624139}"/>
          </ac:spMkLst>
        </pc:spChg>
        <pc:grpChg chg="add del mod">
          <ac:chgData name="S.M.B.G. JANAKANTHA" userId="bb06e865-4089-450a-b5f0-01d1600ee2bf" providerId="ADAL" clId="{F49FAF58-6B3D-404D-893F-EAFBA4B63BE7}" dt="2024-07-15T17:50:14.704" v="2990" actId="478"/>
          <ac:grpSpMkLst>
            <pc:docMk/>
            <pc:sldMk cId="3441530856" sldId="306"/>
            <ac:grpSpMk id="5" creationId="{FF0C8F30-6DF9-F068-8002-1E61EBE39489}"/>
          </ac:grpSpMkLst>
        </pc:grpChg>
        <pc:grpChg chg="add mod">
          <ac:chgData name="S.M.B.G. JANAKANTHA" userId="bb06e865-4089-450a-b5f0-01d1600ee2bf" providerId="ADAL" clId="{F49FAF58-6B3D-404D-893F-EAFBA4B63BE7}" dt="2024-07-15T17:52:17.454" v="3016"/>
          <ac:grpSpMkLst>
            <pc:docMk/>
            <pc:sldMk cId="3441530856" sldId="306"/>
            <ac:grpSpMk id="8" creationId="{7109607B-9601-DD44-E540-4640FA18773D}"/>
          </ac:grpSpMkLst>
        </pc:grpChg>
        <pc:picChg chg="add mod">
          <ac:chgData name="S.M.B.G. JANAKANTHA" userId="bb06e865-4089-450a-b5f0-01d1600ee2bf" providerId="ADAL" clId="{F49FAF58-6B3D-404D-893F-EAFBA4B63BE7}" dt="2024-07-15T17:53:48.144" v="3044" actId="1076"/>
          <ac:picMkLst>
            <pc:docMk/>
            <pc:sldMk cId="3441530856" sldId="306"/>
            <ac:picMk id="4" creationId="{F3299956-AABF-16E6-C917-032C5725BAA4}"/>
          </ac:picMkLst>
        </pc:picChg>
      </pc:sldChg>
      <pc:sldChg chg="addSp delSp modSp mod">
        <pc:chgData name="S.M.B.G. JANAKANTHA" userId="bb06e865-4089-450a-b5f0-01d1600ee2bf" providerId="ADAL" clId="{F49FAF58-6B3D-404D-893F-EAFBA4B63BE7}" dt="2024-07-15T18:11:48.944" v="3196" actId="732"/>
        <pc:sldMkLst>
          <pc:docMk/>
          <pc:sldMk cId="2218099566" sldId="307"/>
        </pc:sldMkLst>
        <pc:spChg chg="del">
          <ac:chgData name="S.M.B.G. JANAKANTHA" userId="bb06e865-4089-450a-b5f0-01d1600ee2bf" providerId="ADAL" clId="{F49FAF58-6B3D-404D-893F-EAFBA4B63BE7}" dt="2024-07-15T17:58:46.733" v="3086" actId="478"/>
          <ac:spMkLst>
            <pc:docMk/>
            <pc:sldMk cId="2218099566" sldId="307"/>
            <ac:spMk id="2" creationId="{D9926929-2021-E475-C8E0-25DA9C991B66}"/>
          </ac:spMkLst>
        </pc:spChg>
        <pc:picChg chg="del">
          <ac:chgData name="S.M.B.G. JANAKANTHA" userId="bb06e865-4089-450a-b5f0-01d1600ee2bf" providerId="ADAL" clId="{F49FAF58-6B3D-404D-893F-EAFBA4B63BE7}" dt="2024-07-15T17:58:07.034" v="3076" actId="478"/>
          <ac:picMkLst>
            <pc:docMk/>
            <pc:sldMk cId="2218099566" sldId="307"/>
            <ac:picMk id="4" creationId="{DB14629C-4A84-7862-4D51-EA492AFE8E63}"/>
          </ac:picMkLst>
        </pc:picChg>
        <pc:picChg chg="add del mod">
          <ac:chgData name="S.M.B.G. JANAKANTHA" userId="bb06e865-4089-450a-b5f0-01d1600ee2bf" providerId="ADAL" clId="{F49FAF58-6B3D-404D-893F-EAFBA4B63BE7}" dt="2024-07-15T17:58:44.784" v="3085" actId="478"/>
          <ac:picMkLst>
            <pc:docMk/>
            <pc:sldMk cId="2218099566" sldId="307"/>
            <ac:picMk id="5" creationId="{FBC0F788-A2D5-C14D-D145-29D13440DB15}"/>
          </ac:picMkLst>
        </pc:picChg>
        <pc:picChg chg="add mod modCrop">
          <ac:chgData name="S.M.B.G. JANAKANTHA" userId="bb06e865-4089-450a-b5f0-01d1600ee2bf" providerId="ADAL" clId="{F49FAF58-6B3D-404D-893F-EAFBA4B63BE7}" dt="2024-07-15T18:11:48.944" v="3196" actId="732"/>
          <ac:picMkLst>
            <pc:docMk/>
            <pc:sldMk cId="2218099566" sldId="307"/>
            <ac:picMk id="7" creationId="{36C31B8A-AEDC-1EA7-8FC0-71D2085C0D84}"/>
          </ac:picMkLst>
        </pc:picChg>
      </pc:sldChg>
      <pc:sldChg chg="addSp delSp modSp add del mod">
        <pc:chgData name="S.M.B.G. JANAKANTHA" userId="bb06e865-4089-450a-b5f0-01d1600ee2bf" providerId="ADAL" clId="{F49FAF58-6B3D-404D-893F-EAFBA4B63BE7}" dt="2024-07-15T18:12:00.324" v="3197" actId="732"/>
        <pc:sldMkLst>
          <pc:docMk/>
          <pc:sldMk cId="3079594803" sldId="308"/>
        </pc:sldMkLst>
        <pc:spChg chg="del">
          <ac:chgData name="S.M.B.G. JANAKANTHA" userId="bb06e865-4089-450a-b5f0-01d1600ee2bf" providerId="ADAL" clId="{F49FAF58-6B3D-404D-893F-EAFBA4B63BE7}" dt="2024-07-15T17:58:38.554" v="3082" actId="478"/>
          <ac:spMkLst>
            <pc:docMk/>
            <pc:sldMk cId="3079594803" sldId="308"/>
            <ac:spMk id="2" creationId="{D9926929-2021-E475-C8E0-25DA9C991B66}"/>
          </ac:spMkLst>
        </pc:spChg>
        <pc:picChg chg="del">
          <ac:chgData name="S.M.B.G. JANAKANTHA" userId="bb06e865-4089-450a-b5f0-01d1600ee2bf" providerId="ADAL" clId="{F49FAF58-6B3D-404D-893F-EAFBA4B63BE7}" dt="2024-07-15T17:58:32.536" v="3079" actId="478"/>
          <ac:picMkLst>
            <pc:docMk/>
            <pc:sldMk cId="3079594803" sldId="308"/>
            <ac:picMk id="4" creationId="{5B0670F6-E722-5503-A67B-EC2D2FB70BDD}"/>
          </ac:picMkLst>
        </pc:picChg>
        <pc:picChg chg="add del mod">
          <ac:chgData name="S.M.B.G. JANAKANTHA" userId="bb06e865-4089-450a-b5f0-01d1600ee2bf" providerId="ADAL" clId="{F49FAF58-6B3D-404D-893F-EAFBA4B63BE7}" dt="2024-07-15T18:09:27.454" v="3171" actId="478"/>
          <ac:picMkLst>
            <pc:docMk/>
            <pc:sldMk cId="3079594803" sldId="308"/>
            <ac:picMk id="5" creationId="{3AED34AE-E423-0DC0-07D7-8D05F456E054}"/>
          </ac:picMkLst>
        </pc:picChg>
        <pc:picChg chg="add mod modCrop">
          <ac:chgData name="S.M.B.G. JANAKANTHA" userId="bb06e865-4089-450a-b5f0-01d1600ee2bf" providerId="ADAL" clId="{F49FAF58-6B3D-404D-893F-EAFBA4B63BE7}" dt="2024-07-15T18:12:00.324" v="3197" actId="732"/>
          <ac:picMkLst>
            <pc:docMk/>
            <pc:sldMk cId="3079594803" sldId="308"/>
            <ac:picMk id="6" creationId="{42146770-9594-A460-D49B-9A0ED0519971}"/>
          </ac:picMkLst>
        </pc:picChg>
      </pc:sldChg>
      <pc:sldChg chg="addSp delSp modSp mod">
        <pc:chgData name="S.M.B.G. JANAKANTHA" userId="bb06e865-4089-450a-b5f0-01d1600ee2bf" providerId="ADAL" clId="{F49FAF58-6B3D-404D-893F-EAFBA4B63BE7}" dt="2024-07-15T18:12:10.723" v="3198" actId="732"/>
        <pc:sldMkLst>
          <pc:docMk/>
          <pc:sldMk cId="59309275" sldId="309"/>
        </pc:sldMkLst>
        <pc:spChg chg="del">
          <ac:chgData name="S.M.B.G. JANAKANTHA" userId="bb06e865-4089-450a-b5f0-01d1600ee2bf" providerId="ADAL" clId="{F49FAF58-6B3D-404D-893F-EAFBA4B63BE7}" dt="2024-07-15T17:58:36.182" v="3081" actId="478"/>
          <ac:spMkLst>
            <pc:docMk/>
            <pc:sldMk cId="59309275" sldId="309"/>
            <ac:spMk id="2" creationId="{D9926929-2021-E475-C8E0-25DA9C991B66}"/>
          </ac:spMkLst>
        </pc:spChg>
        <pc:picChg chg="del">
          <ac:chgData name="S.M.B.G. JANAKANTHA" userId="bb06e865-4089-450a-b5f0-01d1600ee2bf" providerId="ADAL" clId="{F49FAF58-6B3D-404D-893F-EAFBA4B63BE7}" dt="2024-07-15T17:58:34.094" v="3080" actId="478"/>
          <ac:picMkLst>
            <pc:docMk/>
            <pc:sldMk cId="59309275" sldId="309"/>
            <ac:picMk id="4" creationId="{4F7430F4-CB09-103E-DBBD-2BED3E605D9A}"/>
          </ac:picMkLst>
        </pc:picChg>
        <pc:picChg chg="add del mod">
          <ac:chgData name="S.M.B.G. JANAKANTHA" userId="bb06e865-4089-450a-b5f0-01d1600ee2bf" providerId="ADAL" clId="{F49FAF58-6B3D-404D-893F-EAFBA4B63BE7}" dt="2024-07-15T18:09:29.924" v="3172" actId="478"/>
          <ac:picMkLst>
            <pc:docMk/>
            <pc:sldMk cId="59309275" sldId="309"/>
            <ac:picMk id="5" creationId="{2DEE44F6-D350-734A-13F5-BABD6108D569}"/>
          </ac:picMkLst>
        </pc:picChg>
        <pc:picChg chg="add mod modCrop">
          <ac:chgData name="S.M.B.G. JANAKANTHA" userId="bb06e865-4089-450a-b5f0-01d1600ee2bf" providerId="ADAL" clId="{F49FAF58-6B3D-404D-893F-EAFBA4B63BE7}" dt="2024-07-15T18:12:10.723" v="3198" actId="732"/>
          <ac:picMkLst>
            <pc:docMk/>
            <pc:sldMk cId="59309275" sldId="309"/>
            <ac:picMk id="6" creationId="{E6C2FDA1-3821-F687-2AA2-F1044249FAD6}"/>
          </ac:picMkLst>
        </pc:picChg>
      </pc:sldChg>
      <pc:sldChg chg="addSp delSp modSp mod">
        <pc:chgData name="S.M.B.G. JANAKANTHA" userId="bb06e865-4089-450a-b5f0-01d1600ee2bf" providerId="ADAL" clId="{F49FAF58-6B3D-404D-893F-EAFBA4B63BE7}" dt="2024-07-15T18:12:19.293" v="3199" actId="732"/>
        <pc:sldMkLst>
          <pc:docMk/>
          <pc:sldMk cId="3165281382" sldId="310"/>
        </pc:sldMkLst>
        <pc:spChg chg="del">
          <ac:chgData name="S.M.B.G. JANAKANTHA" userId="bb06e865-4089-450a-b5f0-01d1600ee2bf" providerId="ADAL" clId="{F49FAF58-6B3D-404D-893F-EAFBA4B63BE7}" dt="2024-07-15T17:58:41.949" v="3084" actId="478"/>
          <ac:spMkLst>
            <pc:docMk/>
            <pc:sldMk cId="3165281382" sldId="310"/>
            <ac:spMk id="2" creationId="{D9926929-2021-E475-C8E0-25DA9C991B66}"/>
          </ac:spMkLst>
        </pc:spChg>
        <pc:picChg chg="del">
          <ac:chgData name="S.M.B.G. JANAKANTHA" userId="bb06e865-4089-450a-b5f0-01d1600ee2bf" providerId="ADAL" clId="{F49FAF58-6B3D-404D-893F-EAFBA4B63BE7}" dt="2024-07-15T17:58:40.319" v="3083" actId="478"/>
          <ac:picMkLst>
            <pc:docMk/>
            <pc:sldMk cId="3165281382" sldId="310"/>
            <ac:picMk id="4" creationId="{BFB977B0-6B2A-5D6C-152E-D1D059121B4C}"/>
          </ac:picMkLst>
        </pc:picChg>
        <pc:picChg chg="add del mod">
          <ac:chgData name="S.M.B.G. JANAKANTHA" userId="bb06e865-4089-450a-b5f0-01d1600ee2bf" providerId="ADAL" clId="{F49FAF58-6B3D-404D-893F-EAFBA4B63BE7}" dt="2024-07-15T18:09:31.634" v="3173" actId="478"/>
          <ac:picMkLst>
            <pc:docMk/>
            <pc:sldMk cId="3165281382" sldId="310"/>
            <ac:picMk id="5" creationId="{FBBADD00-CF3F-6F02-9E2D-187B94F0AD20}"/>
          </ac:picMkLst>
        </pc:picChg>
        <pc:picChg chg="add mod modCrop">
          <ac:chgData name="S.M.B.G. JANAKANTHA" userId="bb06e865-4089-450a-b5f0-01d1600ee2bf" providerId="ADAL" clId="{F49FAF58-6B3D-404D-893F-EAFBA4B63BE7}" dt="2024-07-15T18:12:19.293" v="3199" actId="732"/>
          <ac:picMkLst>
            <pc:docMk/>
            <pc:sldMk cId="3165281382" sldId="310"/>
            <ac:picMk id="6" creationId="{5A05DA43-CA45-3A70-4143-DFFD3F1DF97D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02T07:06:53.427" v="2261" actId="1035"/>
        <pc:sldMkLst>
          <pc:docMk/>
          <pc:sldMk cId="1323985515" sldId="311"/>
        </pc:sldMkLst>
        <pc:spChg chg="add mod ord">
          <ac:chgData name="S.M.B.G. JANAKANTHA" userId="bb06e865-4089-450a-b5f0-01d1600ee2bf" providerId="ADAL" clId="{F49FAF58-6B3D-404D-893F-EAFBA4B63BE7}" dt="2024-07-02T07:04:55.526" v="2193" actId="171"/>
          <ac:spMkLst>
            <pc:docMk/>
            <pc:sldMk cId="1323985515" sldId="311"/>
            <ac:spMk id="5" creationId="{CC88B38A-0A8D-1B08-2CD2-1DCE579D4DDF}"/>
          </ac:spMkLst>
        </pc:spChg>
        <pc:spChg chg="mod">
          <ac:chgData name="S.M.B.G. JANAKANTHA" userId="bb06e865-4089-450a-b5f0-01d1600ee2bf" providerId="ADAL" clId="{F49FAF58-6B3D-404D-893F-EAFBA4B63BE7}" dt="2024-07-02T07:05:09.644" v="2198"/>
          <ac:spMkLst>
            <pc:docMk/>
            <pc:sldMk cId="1323985515" sldId="311"/>
            <ac:spMk id="7" creationId="{C7A3EE8D-F02B-3E41-B06D-3977BA175D34}"/>
          </ac:spMkLst>
        </pc:spChg>
        <pc:spChg chg="add del mod topLvl">
          <ac:chgData name="S.M.B.G. JANAKANTHA" userId="bb06e865-4089-450a-b5f0-01d1600ee2bf" providerId="ADAL" clId="{F49FAF58-6B3D-404D-893F-EAFBA4B63BE7}" dt="2024-07-02T07:04:58.014" v="2196" actId="165"/>
          <ac:spMkLst>
            <pc:docMk/>
            <pc:sldMk cId="1323985515" sldId="311"/>
            <ac:spMk id="16" creationId="{8DD48159-AA50-AD8B-018D-1C7EB0C7FEB9}"/>
          </ac:spMkLst>
        </pc:spChg>
        <pc:spChg chg="mod">
          <ac:chgData name="S.M.B.G. JANAKANTHA" userId="bb06e865-4089-450a-b5f0-01d1600ee2bf" providerId="ADAL" clId="{F49FAF58-6B3D-404D-893F-EAFBA4B63BE7}" dt="2024-07-02T07:06:15.600" v="2231"/>
          <ac:spMkLst>
            <pc:docMk/>
            <pc:sldMk cId="1323985515" sldId="311"/>
            <ac:spMk id="20" creationId="{0EA328D5-B158-4AAF-D0A7-B1ECA2DC89DB}"/>
          </ac:spMkLst>
        </pc:spChg>
        <pc:grpChg chg="add mod">
          <ac:chgData name="S.M.B.G. JANAKANTHA" userId="bb06e865-4089-450a-b5f0-01d1600ee2bf" providerId="ADAL" clId="{F49FAF58-6B3D-404D-893F-EAFBA4B63BE7}" dt="2024-07-02T07:04:57.471" v="2195" actId="164"/>
          <ac:grpSpMkLst>
            <pc:docMk/>
            <pc:sldMk cId="1323985515" sldId="311"/>
            <ac:grpSpMk id="2" creationId="{14464319-92E9-01DC-E436-7C84B29888BC}"/>
          </ac:grpSpMkLst>
        </pc:grpChg>
        <pc:grpChg chg="add del mod">
          <ac:chgData name="S.M.B.G. JANAKANTHA" userId="bb06e865-4089-450a-b5f0-01d1600ee2bf" providerId="ADAL" clId="{F49FAF58-6B3D-404D-893F-EAFBA4B63BE7}" dt="2024-07-02T07:04:58.014" v="2196" actId="165"/>
          <ac:grpSpMkLst>
            <pc:docMk/>
            <pc:sldMk cId="1323985515" sldId="311"/>
            <ac:grpSpMk id="4" creationId="{5BAE1E16-3943-DFB5-B01C-5D4F4986082F}"/>
          </ac:grpSpMkLst>
        </pc:grpChg>
        <pc:grpChg chg="add del mod">
          <ac:chgData name="S.M.B.G. JANAKANTHA" userId="bb06e865-4089-450a-b5f0-01d1600ee2bf" providerId="ADAL" clId="{F49FAF58-6B3D-404D-893F-EAFBA4B63BE7}" dt="2024-07-02T07:06:09.897" v="2230" actId="478"/>
          <ac:grpSpMkLst>
            <pc:docMk/>
            <pc:sldMk cId="1323985515" sldId="311"/>
            <ac:grpSpMk id="6" creationId="{DC20B06F-15AF-C75E-365D-9989846C6F50}"/>
          </ac:grpSpMkLst>
        </pc:grpChg>
        <pc:grpChg chg="mod">
          <ac:chgData name="S.M.B.G. JANAKANTHA" userId="bb06e865-4089-450a-b5f0-01d1600ee2bf" providerId="ADAL" clId="{F49FAF58-6B3D-404D-893F-EAFBA4B63BE7}" dt="2024-07-02T07:05:09.644" v="2198"/>
          <ac:grpSpMkLst>
            <pc:docMk/>
            <pc:sldMk cId="1323985515" sldId="311"/>
            <ac:grpSpMk id="13" creationId="{B3B8695F-29FF-E7B6-6159-AF271D59B5DE}"/>
          </ac:grpSpMkLst>
        </pc:grpChg>
        <pc:grpChg chg="add mod">
          <ac:chgData name="S.M.B.G. JANAKANTHA" userId="bb06e865-4089-450a-b5f0-01d1600ee2bf" providerId="ADAL" clId="{F49FAF58-6B3D-404D-893F-EAFBA4B63BE7}" dt="2024-07-02T07:06:53.427" v="2261" actId="1035"/>
          <ac:grpSpMkLst>
            <pc:docMk/>
            <pc:sldMk cId="1323985515" sldId="311"/>
            <ac:grpSpMk id="19" creationId="{FDA1F67A-C021-370D-514E-6A08A371ADAD}"/>
          </ac:grpSpMkLst>
        </pc:grpChg>
        <pc:grpChg chg="mod">
          <ac:chgData name="S.M.B.G. JANAKANTHA" userId="bb06e865-4089-450a-b5f0-01d1600ee2bf" providerId="ADAL" clId="{F49FAF58-6B3D-404D-893F-EAFBA4B63BE7}" dt="2024-07-02T07:06:15.600" v="2231"/>
          <ac:grpSpMkLst>
            <pc:docMk/>
            <pc:sldMk cId="1323985515" sldId="311"/>
            <ac:grpSpMk id="21" creationId="{9DDC35FE-74BE-DCD1-B98F-1879F505412D}"/>
          </ac:grpSpMkLst>
        </pc:grpChg>
        <pc:picChg chg="mod topLvl">
          <ac:chgData name="S.M.B.G. JANAKANTHA" userId="bb06e865-4089-450a-b5f0-01d1600ee2bf" providerId="ADAL" clId="{F49FAF58-6B3D-404D-893F-EAFBA4B63BE7}" dt="2024-07-02T07:04:58.014" v="2196" actId="165"/>
          <ac:picMkLst>
            <pc:docMk/>
            <pc:sldMk cId="1323985515" sldId="311"/>
            <ac:picMk id="3" creationId="{8FEAFD77-4D4B-D9F5-B5A6-8A53903EF017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4" creationId="{AC1088C0-202C-2DF3-1ABF-C8352CD3FBFC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5" creationId="{B27AC660-56BB-9952-2AF1-FCD82BA4D643}"/>
          </ac:picMkLst>
        </pc:picChg>
        <pc:picChg chg="mod">
          <ac:chgData name="S.M.B.G. JANAKANTHA" userId="bb06e865-4089-450a-b5f0-01d1600ee2bf" providerId="ADAL" clId="{F49FAF58-6B3D-404D-893F-EAFBA4B63BE7}" dt="2024-07-02T07:05:09.644" v="2198"/>
          <ac:picMkLst>
            <pc:docMk/>
            <pc:sldMk cId="1323985515" sldId="311"/>
            <ac:picMk id="17" creationId="{6EA80147-F3EE-8DCA-62B0-6AA94BC1E5AB}"/>
          </ac:picMkLst>
        </pc:picChg>
        <pc:picChg chg="mod">
          <ac:chgData name="S.M.B.G. JANAKANTHA" userId="bb06e865-4089-450a-b5f0-01d1600ee2bf" providerId="ADAL" clId="{F49FAF58-6B3D-404D-893F-EAFBA4B63BE7}" dt="2024-07-02T07:05:15.510" v="2200" actId="1076"/>
          <ac:picMkLst>
            <pc:docMk/>
            <pc:sldMk cId="1323985515" sldId="311"/>
            <ac:picMk id="18" creationId="{86428F45-7DAB-2C7A-48DE-781679AF086C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2" creationId="{CBD0A4B2-AECD-F1A4-6FB0-FDB4578660AE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3" creationId="{7E2FC52E-CFC1-1A2C-0255-AD77BDD3DC7F}"/>
          </ac:picMkLst>
        </pc:picChg>
        <pc:picChg chg="mod">
          <ac:chgData name="S.M.B.G. JANAKANTHA" userId="bb06e865-4089-450a-b5f0-01d1600ee2bf" providerId="ADAL" clId="{F49FAF58-6B3D-404D-893F-EAFBA4B63BE7}" dt="2024-07-02T07:06:15.600" v="2231"/>
          <ac:picMkLst>
            <pc:docMk/>
            <pc:sldMk cId="1323985515" sldId="311"/>
            <ac:picMk id="24" creationId="{66292208-A559-81A6-8E8B-BE488398BE24}"/>
          </ac:picMkLst>
        </pc:picChg>
        <pc:picChg chg="mod topLvl">
          <ac:chgData name="S.M.B.G. JANAKANTHA" userId="bb06e865-4089-450a-b5f0-01d1600ee2bf" providerId="ADAL" clId="{F49FAF58-6B3D-404D-893F-EAFBA4B63BE7}" dt="2024-07-02T07:04:58.014" v="2196" actId="165"/>
          <ac:picMkLst>
            <pc:docMk/>
            <pc:sldMk cId="1323985515" sldId="311"/>
            <ac:picMk id="2050" creationId="{194F998C-BC6D-704F-3C08-03F3E05A37B4}"/>
          </ac:picMkLst>
        </pc:picChg>
      </pc:sldChg>
      <pc:sldChg chg="addSp delSp modSp mod modTransition">
        <pc:chgData name="S.M.B.G. JANAKANTHA" userId="bb06e865-4089-450a-b5f0-01d1600ee2bf" providerId="ADAL" clId="{F49FAF58-6B3D-404D-893F-EAFBA4B63BE7}" dt="2024-07-15T17:55:02.176" v="3060" actId="6559"/>
        <pc:sldMkLst>
          <pc:docMk/>
          <pc:sldMk cId="672567938" sldId="312"/>
        </pc:sldMkLst>
        <pc:spChg chg="del">
          <ac:chgData name="S.M.B.G. JANAKANTHA" userId="bb06e865-4089-450a-b5f0-01d1600ee2bf" providerId="ADAL" clId="{F49FAF58-6B3D-404D-893F-EAFBA4B63BE7}" dt="2024-07-15T17:48:59.229" v="2972" actId="478"/>
          <ac:spMkLst>
            <pc:docMk/>
            <pc:sldMk cId="672567938" sldId="312"/>
            <ac:spMk id="2" creationId="{E72059AF-5637-8877-6D36-002CCEC176D5}"/>
          </ac:spMkLst>
        </pc:spChg>
        <pc:spChg chg="mod">
          <ac:chgData name="S.M.B.G. JANAKANTHA" userId="bb06e865-4089-450a-b5f0-01d1600ee2bf" providerId="ADAL" clId="{F49FAF58-6B3D-404D-893F-EAFBA4B63BE7}" dt="2024-07-15T17:53:51.664" v="3045"/>
          <ac:spMkLst>
            <pc:docMk/>
            <pc:sldMk cId="672567938" sldId="312"/>
            <ac:spMk id="6" creationId="{E5853537-7656-C213-FB66-9990722FBF56}"/>
          </ac:spMkLst>
        </pc:spChg>
        <pc:spChg chg="mod">
          <ac:chgData name="S.M.B.G. JANAKANTHA" userId="bb06e865-4089-450a-b5f0-01d1600ee2bf" providerId="ADAL" clId="{F49FAF58-6B3D-404D-893F-EAFBA4B63BE7}" dt="2024-07-15T17:55:02.176" v="3060" actId="6559"/>
          <ac:spMkLst>
            <pc:docMk/>
            <pc:sldMk cId="672567938" sldId="312"/>
            <ac:spMk id="7" creationId="{65E80C24-E390-2B80-BE03-BBEC118BF784}"/>
          </ac:spMkLst>
        </pc:spChg>
        <pc:grpChg chg="add mod">
          <ac:chgData name="S.M.B.G. JANAKANTHA" userId="bb06e865-4089-450a-b5f0-01d1600ee2bf" providerId="ADAL" clId="{F49FAF58-6B3D-404D-893F-EAFBA4B63BE7}" dt="2024-07-15T17:53:51.664" v="3045"/>
          <ac:grpSpMkLst>
            <pc:docMk/>
            <pc:sldMk cId="672567938" sldId="312"/>
            <ac:grpSpMk id="5" creationId="{9C454D9C-0E18-8D64-C405-821036006365}"/>
          </ac:grpSpMkLst>
        </pc:grpChg>
        <pc:picChg chg="add mod">
          <ac:chgData name="S.M.B.G. JANAKANTHA" userId="bb06e865-4089-450a-b5f0-01d1600ee2bf" providerId="ADAL" clId="{F49FAF58-6B3D-404D-893F-EAFBA4B63BE7}" dt="2024-07-15T17:53:56.994" v="3046" actId="1076"/>
          <ac:picMkLst>
            <pc:docMk/>
            <pc:sldMk cId="672567938" sldId="312"/>
            <ac:picMk id="4" creationId="{371631C1-1B46-02B8-9CAA-EDB75D693876}"/>
          </ac:picMkLst>
        </pc:picChg>
      </pc:sldChg>
      <pc:sldChg chg="addSp modSp new mod setBg">
        <pc:chgData name="S.M.B.G. JANAKANTHA" userId="bb06e865-4089-450a-b5f0-01d1600ee2bf" providerId="ADAL" clId="{F49FAF58-6B3D-404D-893F-EAFBA4B63BE7}" dt="2024-07-02T06:31:42.635" v="1843" actId="14100"/>
        <pc:sldMkLst>
          <pc:docMk/>
          <pc:sldMk cId="3595510935" sldId="313"/>
        </pc:sldMkLst>
        <pc:spChg chg="add mod">
          <ac:chgData name="S.M.B.G. JANAKANTHA" userId="bb06e865-4089-450a-b5f0-01d1600ee2bf" providerId="ADAL" clId="{F49FAF58-6B3D-404D-893F-EAFBA4B63BE7}" dt="2024-07-02T06:31:40.143" v="1842" actId="14100"/>
          <ac:spMkLst>
            <pc:docMk/>
            <pc:sldMk cId="3595510935" sldId="313"/>
            <ac:spMk id="2" creationId="{A8931402-7FAE-F5ED-6EDB-CD396A537501}"/>
          </ac:spMkLst>
        </pc:spChg>
        <pc:spChg chg="add mod ord">
          <ac:chgData name="S.M.B.G. JANAKANTHA" userId="bb06e865-4089-450a-b5f0-01d1600ee2bf" providerId="ADAL" clId="{F49FAF58-6B3D-404D-893F-EAFBA4B63BE7}" dt="2024-07-02T06:31:42.635" v="1843" actId="14100"/>
          <ac:spMkLst>
            <pc:docMk/>
            <pc:sldMk cId="3595510935" sldId="313"/>
            <ac:spMk id="3" creationId="{5D25E325-3AE5-27C1-B808-13946312D126}"/>
          </ac:spMkLst>
        </pc:spChg>
        <pc:spChg chg="add mod">
          <ac:chgData name="S.M.B.G. JANAKANTHA" userId="bb06e865-4089-450a-b5f0-01d1600ee2bf" providerId="ADAL" clId="{F49FAF58-6B3D-404D-893F-EAFBA4B63BE7}" dt="2024-07-02T06:00:48.972" v="1359" actId="207"/>
          <ac:spMkLst>
            <pc:docMk/>
            <pc:sldMk cId="3595510935" sldId="313"/>
            <ac:spMk id="5" creationId="{E60BD8DB-1DA9-1357-C2EF-3891D941277D}"/>
          </ac:spMkLst>
        </pc:spChg>
        <pc:spChg chg="add">
          <ac:chgData name="S.M.B.G. JANAKANTHA" userId="bb06e865-4089-450a-b5f0-01d1600ee2bf" providerId="ADAL" clId="{F49FAF58-6B3D-404D-893F-EAFBA4B63BE7}" dt="2024-07-02T05:52:18.398" v="1233"/>
          <ac:spMkLst>
            <pc:docMk/>
            <pc:sldMk cId="3595510935" sldId="313"/>
            <ac:spMk id="6" creationId="{F1DE5931-2EDA-5BF8-CC1E-27ACBD093431}"/>
          </ac:spMkLst>
        </pc:spChg>
        <pc:spChg chg="add mod">
          <ac:chgData name="S.M.B.G. JANAKANTHA" userId="bb06e865-4089-450a-b5f0-01d1600ee2bf" providerId="ADAL" clId="{F49FAF58-6B3D-404D-893F-EAFBA4B63BE7}" dt="2024-07-02T06:00:48.972" v="1359" actId="207"/>
          <ac:spMkLst>
            <pc:docMk/>
            <pc:sldMk cId="3595510935" sldId="313"/>
            <ac:spMk id="8" creationId="{03C3286A-D1E0-25D5-4048-B922EE752934}"/>
          </ac:spMkLst>
        </pc:spChg>
        <pc:spChg chg="add mod ord">
          <ac:chgData name="S.M.B.G. JANAKANTHA" userId="bb06e865-4089-450a-b5f0-01d1600ee2bf" providerId="ADAL" clId="{F49FAF58-6B3D-404D-893F-EAFBA4B63BE7}" dt="2024-07-02T06:02:47.903" v="1473" actId="164"/>
          <ac:spMkLst>
            <pc:docMk/>
            <pc:sldMk cId="3595510935" sldId="313"/>
            <ac:spMk id="10" creationId="{64B538E4-508E-6869-2155-50EAEFD2BF69}"/>
          </ac:spMkLst>
        </pc:spChg>
        <pc:grpChg chg="add mod">
          <ac:chgData name="S.M.B.G. JANAKANTHA" userId="bb06e865-4089-450a-b5f0-01d1600ee2bf" providerId="ADAL" clId="{F49FAF58-6B3D-404D-893F-EAFBA4B63BE7}" dt="2024-07-02T05:49:30.863" v="1231" actId="164"/>
          <ac:grpSpMkLst>
            <pc:docMk/>
            <pc:sldMk cId="3595510935" sldId="313"/>
            <ac:grpSpMk id="4" creationId="{CBCC240A-E139-400F-6CAB-FB8F38F5650A}"/>
          </ac:grpSpMkLst>
        </pc:grpChg>
        <pc:grpChg chg="add mod">
          <ac:chgData name="S.M.B.G. JANAKANTHA" userId="bb06e865-4089-450a-b5f0-01d1600ee2bf" providerId="ADAL" clId="{F49FAF58-6B3D-404D-893F-EAFBA4B63BE7}" dt="2024-07-02T06:02:47.903" v="1473" actId="164"/>
          <ac:grpSpMkLst>
            <pc:docMk/>
            <pc:sldMk cId="3595510935" sldId="313"/>
            <ac:grpSpMk id="9" creationId="{A16DDDEF-3859-F27B-2E1E-899376CAFAD9}"/>
          </ac:grpSpMkLst>
        </pc:grpChg>
        <pc:grpChg chg="add mod">
          <ac:chgData name="S.M.B.G. JANAKANTHA" userId="bb06e865-4089-450a-b5f0-01d1600ee2bf" providerId="ADAL" clId="{F49FAF58-6B3D-404D-893F-EAFBA4B63BE7}" dt="2024-07-02T06:03:09.437" v="1484" actId="1036"/>
          <ac:grpSpMkLst>
            <pc:docMk/>
            <pc:sldMk cId="3595510935" sldId="313"/>
            <ac:grpSpMk id="11" creationId="{3F481430-F9A9-B16B-881B-64CFFAC3814B}"/>
          </ac:grpSpMkLst>
        </pc:grpChg>
      </pc:sldChg>
      <pc:sldChg chg="addSp delSp modSp new mod setBg">
        <pc:chgData name="S.M.B.G. JANAKANTHA" userId="bb06e865-4089-450a-b5f0-01d1600ee2bf" providerId="ADAL" clId="{F49FAF58-6B3D-404D-893F-EAFBA4B63BE7}" dt="2024-07-02T06:32:00.488" v="1846" actId="14100"/>
        <pc:sldMkLst>
          <pc:docMk/>
          <pc:sldMk cId="3720428239" sldId="314"/>
        </pc:sldMkLst>
        <pc:spChg chg="add del mod">
          <ac:chgData name="S.M.B.G. JANAKANTHA" userId="bb06e865-4089-450a-b5f0-01d1600ee2bf" providerId="ADAL" clId="{F49FAF58-6B3D-404D-893F-EAFBA4B63BE7}" dt="2024-07-02T06:03:20.702" v="1485" actId="478"/>
          <ac:spMkLst>
            <pc:docMk/>
            <pc:sldMk cId="3720428239" sldId="314"/>
            <ac:spMk id="2" creationId="{141058C0-BCF3-D1A7-7636-0F2385D9B6EF}"/>
          </ac:spMkLst>
        </pc:spChg>
        <pc:spChg chg="mod">
          <ac:chgData name="S.M.B.G. JANAKANTHA" userId="bb06e865-4089-450a-b5f0-01d1600ee2bf" providerId="ADAL" clId="{F49FAF58-6B3D-404D-893F-EAFBA4B63BE7}" dt="2024-07-02T06:32:00.488" v="1846" actId="14100"/>
          <ac:spMkLst>
            <pc:docMk/>
            <pc:sldMk cId="3720428239" sldId="314"/>
            <ac:spMk id="4" creationId="{E8A110C6-B4F6-AE0A-5B3D-6839A99F6474}"/>
          </ac:spMkLst>
        </pc:spChg>
        <pc:spChg chg="mod">
          <ac:chgData name="S.M.B.G. JANAKANTHA" userId="bb06e865-4089-450a-b5f0-01d1600ee2bf" providerId="ADAL" clId="{F49FAF58-6B3D-404D-893F-EAFBA4B63BE7}" dt="2024-07-02T06:31:56.248" v="1845" actId="14100"/>
          <ac:spMkLst>
            <pc:docMk/>
            <pc:sldMk cId="3720428239" sldId="314"/>
            <ac:spMk id="5" creationId="{607F9B2E-294C-9A8E-EBF0-D15B349F6F69}"/>
          </ac:spMkLst>
        </pc:spChg>
        <pc:spChg chg="mod">
          <ac:chgData name="S.M.B.G. JANAKANTHA" userId="bb06e865-4089-450a-b5f0-01d1600ee2bf" providerId="ADAL" clId="{F49FAF58-6B3D-404D-893F-EAFBA4B63BE7}" dt="2024-07-02T06:07:08.311" v="1518" actId="14100"/>
          <ac:spMkLst>
            <pc:docMk/>
            <pc:sldMk cId="3720428239" sldId="314"/>
            <ac:spMk id="7" creationId="{A5A8CC01-CF62-E733-8005-785EA7A9AE11}"/>
          </ac:spMkLst>
        </pc:spChg>
        <pc:spChg chg="del mod">
          <ac:chgData name="S.M.B.G. JANAKANTHA" userId="bb06e865-4089-450a-b5f0-01d1600ee2bf" providerId="ADAL" clId="{F49FAF58-6B3D-404D-893F-EAFBA4B63BE7}" dt="2024-07-02T06:06:32.210" v="1510" actId="478"/>
          <ac:spMkLst>
            <pc:docMk/>
            <pc:sldMk cId="3720428239" sldId="314"/>
            <ac:spMk id="9" creationId="{63B413BB-4A12-5A6E-6EA3-E9A4D30E334F}"/>
          </ac:spMkLst>
        </pc:spChg>
        <pc:spChg chg="mod">
          <ac:chgData name="S.M.B.G. JANAKANTHA" userId="bb06e865-4089-450a-b5f0-01d1600ee2bf" providerId="ADAL" clId="{F49FAF58-6B3D-404D-893F-EAFBA4B63BE7}" dt="2024-07-02T06:06:55.292" v="1516" actId="1076"/>
          <ac:spMkLst>
            <pc:docMk/>
            <pc:sldMk cId="3720428239" sldId="314"/>
            <ac:spMk id="10" creationId="{401E81F3-4147-D0BB-F705-9C7F77F34BD4}"/>
          </ac:spMkLst>
        </pc:spChg>
        <pc:spChg chg="add del">
          <ac:chgData name="S.M.B.G. JANAKANTHA" userId="bb06e865-4089-450a-b5f0-01d1600ee2bf" providerId="ADAL" clId="{F49FAF58-6B3D-404D-893F-EAFBA4B63BE7}" dt="2024-07-02T06:09:31.370" v="1537" actId="22"/>
          <ac:spMkLst>
            <pc:docMk/>
            <pc:sldMk cId="3720428239" sldId="314"/>
            <ac:spMk id="12" creationId="{69E555DC-F709-712E-41A3-067CC4497C97}"/>
          </ac:spMkLst>
        </pc:spChg>
        <pc:grpChg chg="add mod">
          <ac:chgData name="S.M.B.G. JANAKANTHA" userId="bb06e865-4089-450a-b5f0-01d1600ee2bf" providerId="ADAL" clId="{F49FAF58-6B3D-404D-893F-EAFBA4B63BE7}" dt="2024-07-02T06:04:10.756" v="1498" actId="1038"/>
          <ac:grpSpMkLst>
            <pc:docMk/>
            <pc:sldMk cId="3720428239" sldId="314"/>
            <ac:grpSpMk id="3" creationId="{33C1F607-0F53-3C14-C29D-284298ADF095}"/>
          </ac:grpSpMkLst>
        </pc:grpChg>
        <pc:grpChg chg="add mod">
          <ac:chgData name="S.M.B.G. JANAKANTHA" userId="bb06e865-4089-450a-b5f0-01d1600ee2bf" providerId="ADAL" clId="{F49FAF58-6B3D-404D-893F-EAFBA4B63BE7}" dt="2024-07-02T06:03:21.346" v="1486"/>
          <ac:grpSpMkLst>
            <pc:docMk/>
            <pc:sldMk cId="3720428239" sldId="314"/>
            <ac:grpSpMk id="6" creationId="{4A00684B-8B56-1FC4-D36D-D53ED92B2DAF}"/>
          </ac:grpSpMkLst>
        </pc:grpChg>
        <pc:grpChg chg="del mod">
          <ac:chgData name="S.M.B.G. JANAKANTHA" userId="bb06e865-4089-450a-b5f0-01d1600ee2bf" providerId="ADAL" clId="{F49FAF58-6B3D-404D-893F-EAFBA4B63BE7}" dt="2024-07-02T06:06:32.210" v="1510" actId="478"/>
          <ac:grpSpMkLst>
            <pc:docMk/>
            <pc:sldMk cId="3720428239" sldId="314"/>
            <ac:grpSpMk id="8" creationId="{DEE0DEA2-F2C3-9AA2-9D40-788659DD127C}"/>
          </ac:grpSpMkLst>
        </pc:grpChg>
      </pc:sldChg>
      <pc:sldChg chg="addSp delSp modSp new mod setBg">
        <pc:chgData name="S.M.B.G. JANAKANTHA" userId="bb06e865-4089-450a-b5f0-01d1600ee2bf" providerId="ADAL" clId="{F49FAF58-6B3D-404D-893F-EAFBA4B63BE7}" dt="2024-07-02T06:34:40.648" v="1897" actId="12788"/>
        <pc:sldMkLst>
          <pc:docMk/>
          <pc:sldMk cId="1450659800" sldId="315"/>
        </pc:sldMkLst>
        <pc:spChg chg="add del mod">
          <ac:chgData name="S.M.B.G. JANAKANTHA" userId="bb06e865-4089-450a-b5f0-01d1600ee2bf" providerId="ADAL" clId="{F49FAF58-6B3D-404D-893F-EAFBA4B63BE7}" dt="2024-07-02T06:08:51.280" v="1519" actId="478"/>
          <ac:spMkLst>
            <pc:docMk/>
            <pc:sldMk cId="1450659800" sldId="315"/>
            <ac:spMk id="2" creationId="{CE1E981F-45FA-7F80-F47D-8CE3B65ED084}"/>
          </ac:spMkLst>
        </pc:spChg>
        <pc:spChg chg="mod">
          <ac:chgData name="S.M.B.G. JANAKANTHA" userId="bb06e865-4089-450a-b5f0-01d1600ee2bf" providerId="ADAL" clId="{F49FAF58-6B3D-404D-893F-EAFBA4B63BE7}" dt="2024-07-02T06:32:28.353" v="1853" actId="14100"/>
          <ac:spMkLst>
            <pc:docMk/>
            <pc:sldMk cId="1450659800" sldId="315"/>
            <ac:spMk id="4" creationId="{74AD753C-8E31-0B6B-8F0E-B2893BF9F0F0}"/>
          </ac:spMkLst>
        </pc:spChg>
        <pc:spChg chg="mod">
          <ac:chgData name="S.M.B.G. JANAKANTHA" userId="bb06e865-4089-450a-b5f0-01d1600ee2bf" providerId="ADAL" clId="{F49FAF58-6B3D-404D-893F-EAFBA4B63BE7}" dt="2024-07-02T06:32:19.668" v="1850" actId="14100"/>
          <ac:spMkLst>
            <pc:docMk/>
            <pc:sldMk cId="1450659800" sldId="315"/>
            <ac:spMk id="5" creationId="{B383D3CC-557F-C12C-6309-2D819A1CB795}"/>
          </ac:spMkLst>
        </pc:spChg>
        <pc:spChg chg="mod">
          <ac:chgData name="S.M.B.G. JANAKANTHA" userId="bb06e865-4089-450a-b5f0-01d1600ee2bf" providerId="ADAL" clId="{F49FAF58-6B3D-404D-893F-EAFBA4B63BE7}" dt="2024-07-02T06:29:54.606" v="1812" actId="14100"/>
          <ac:spMkLst>
            <pc:docMk/>
            <pc:sldMk cId="1450659800" sldId="315"/>
            <ac:spMk id="7" creationId="{5394E92C-0E44-482E-2C7E-BACFE1BC3E11}"/>
          </ac:spMkLst>
        </pc:spChg>
        <pc:spChg chg="mod">
          <ac:chgData name="S.M.B.G. JANAKANTHA" userId="bb06e865-4089-450a-b5f0-01d1600ee2bf" providerId="ADAL" clId="{F49FAF58-6B3D-404D-893F-EAFBA4B63BE7}" dt="2024-07-02T06:32:54.521" v="1867" actId="20577"/>
          <ac:spMkLst>
            <pc:docMk/>
            <pc:sldMk cId="1450659800" sldId="315"/>
            <ac:spMk id="8" creationId="{E60B2A1C-67A5-BC32-042B-C780EBD17CCD}"/>
          </ac:spMkLst>
        </pc:spChg>
        <pc:spChg chg="add del">
          <ac:chgData name="S.M.B.G. JANAKANTHA" userId="bb06e865-4089-450a-b5f0-01d1600ee2bf" providerId="ADAL" clId="{F49FAF58-6B3D-404D-893F-EAFBA4B63BE7}" dt="2024-07-02T06:28:18.045" v="1721" actId="22"/>
          <ac:spMkLst>
            <pc:docMk/>
            <pc:sldMk cId="1450659800" sldId="315"/>
            <ac:spMk id="10" creationId="{F463D272-CEE1-95B9-C0EF-8B4FF34CFCEB}"/>
          </ac:spMkLst>
        </pc:spChg>
        <pc:spChg chg="add del mod">
          <ac:chgData name="S.M.B.G. JANAKANTHA" userId="bb06e865-4089-450a-b5f0-01d1600ee2bf" providerId="ADAL" clId="{F49FAF58-6B3D-404D-893F-EAFBA4B63BE7}" dt="2024-07-02T06:32:41.614" v="1855" actId="478"/>
          <ac:spMkLst>
            <pc:docMk/>
            <pc:sldMk cId="1450659800" sldId="315"/>
            <ac:spMk id="12" creationId="{2A31432E-28A2-EFC9-E33A-E973A9F7E23E}"/>
          </ac:spMkLst>
        </pc:spChg>
        <pc:spChg chg="mod">
          <ac:chgData name="S.M.B.G. JANAKANTHA" userId="bb06e865-4089-450a-b5f0-01d1600ee2bf" providerId="ADAL" clId="{F49FAF58-6B3D-404D-893F-EAFBA4B63BE7}" dt="2024-07-02T06:30:11.455" v="1814" actId="571"/>
          <ac:spMkLst>
            <pc:docMk/>
            <pc:sldMk cId="1450659800" sldId="315"/>
            <ac:spMk id="14" creationId="{7F9AEA74-419E-9D6E-9973-615426264E73}"/>
          </ac:spMkLst>
        </pc:spChg>
        <pc:spChg chg="mod">
          <ac:chgData name="S.M.B.G. JANAKANTHA" userId="bb06e865-4089-450a-b5f0-01d1600ee2bf" providerId="ADAL" clId="{F49FAF58-6B3D-404D-893F-EAFBA4B63BE7}" dt="2024-07-02T06:34:04.507" v="1886" actId="20577"/>
          <ac:spMkLst>
            <pc:docMk/>
            <pc:sldMk cId="1450659800" sldId="315"/>
            <ac:spMk id="15" creationId="{10FE5B04-0734-0A17-1146-DFB3ACF8522F}"/>
          </ac:spMkLst>
        </pc:spChg>
        <pc:grpChg chg="add mod">
          <ac:chgData name="S.M.B.G. JANAKANTHA" userId="bb06e865-4089-450a-b5f0-01d1600ee2bf" providerId="ADAL" clId="{F49FAF58-6B3D-404D-893F-EAFBA4B63BE7}" dt="2024-07-02T06:32:21.788" v="1852" actId="14100"/>
          <ac:grpSpMkLst>
            <pc:docMk/>
            <pc:sldMk cId="1450659800" sldId="315"/>
            <ac:grpSpMk id="3" creationId="{107E61CF-E2A9-5477-6304-0608F6F763BF}"/>
          </ac:grpSpMkLst>
        </pc:grpChg>
        <pc:grpChg chg="add mod">
          <ac:chgData name="S.M.B.G. JANAKANTHA" userId="bb06e865-4089-450a-b5f0-01d1600ee2bf" providerId="ADAL" clId="{F49FAF58-6B3D-404D-893F-EAFBA4B63BE7}" dt="2024-07-02T06:34:36.247" v="1896" actId="164"/>
          <ac:grpSpMkLst>
            <pc:docMk/>
            <pc:sldMk cId="1450659800" sldId="315"/>
            <ac:grpSpMk id="6" creationId="{45DC0639-FEBD-8324-A61F-67BC2258F66E}"/>
          </ac:grpSpMkLst>
        </pc:grpChg>
        <pc:grpChg chg="add mod">
          <ac:chgData name="S.M.B.G. JANAKANTHA" userId="bb06e865-4089-450a-b5f0-01d1600ee2bf" providerId="ADAL" clId="{F49FAF58-6B3D-404D-893F-EAFBA4B63BE7}" dt="2024-07-02T06:34:36.247" v="1896" actId="164"/>
          <ac:grpSpMkLst>
            <pc:docMk/>
            <pc:sldMk cId="1450659800" sldId="315"/>
            <ac:grpSpMk id="13" creationId="{C9E3E112-EDEA-9AA1-BFF8-FE30BAA41ECC}"/>
          </ac:grpSpMkLst>
        </pc:grpChg>
        <pc:grpChg chg="add mod">
          <ac:chgData name="S.M.B.G. JANAKANTHA" userId="bb06e865-4089-450a-b5f0-01d1600ee2bf" providerId="ADAL" clId="{F49FAF58-6B3D-404D-893F-EAFBA4B63BE7}" dt="2024-07-02T06:34:40.648" v="1897" actId="12788"/>
          <ac:grpSpMkLst>
            <pc:docMk/>
            <pc:sldMk cId="1450659800" sldId="315"/>
            <ac:grpSpMk id="16" creationId="{470C4C2E-5E54-D180-8CFE-0097C0F6BA85}"/>
          </ac:grpSpMkLst>
        </pc:grpChg>
      </pc:sldChg>
      <pc:sldChg chg="del">
        <pc:chgData name="S.M.B.G. JANAKANTHA" userId="bb06e865-4089-450a-b5f0-01d1600ee2bf" providerId="ADAL" clId="{F49FAF58-6B3D-404D-893F-EAFBA4B63BE7}" dt="2024-07-02T06:23:05.293" v="1574" actId="47"/>
        <pc:sldMkLst>
          <pc:docMk/>
          <pc:sldMk cId="1997507073" sldId="316"/>
        </pc:sldMkLst>
      </pc:sldChg>
      <pc:sldChg chg="addSp delSp modSp new del mod">
        <pc:chgData name="S.M.B.G. JANAKANTHA" userId="bb06e865-4089-450a-b5f0-01d1600ee2bf" providerId="ADAL" clId="{F49FAF58-6B3D-404D-893F-EAFBA4B63BE7}" dt="2024-07-02T05:19:19.143" v="598" actId="27022"/>
        <pc:sldMkLst>
          <pc:docMk/>
          <pc:sldMk cId="3399742010" sldId="316"/>
        </pc:sldMkLst>
        <pc:graphicFrameChg chg="add del modGraphic">
          <ac:chgData name="S.M.B.G. JANAKANTHA" userId="bb06e865-4089-450a-b5f0-01d1600ee2bf" providerId="ADAL" clId="{F49FAF58-6B3D-404D-893F-EAFBA4B63BE7}" dt="2024-07-02T05:19:19.143" v="598" actId="27022"/>
          <ac:graphicFrameMkLst>
            <pc:docMk/>
            <pc:sldMk cId="3399742010" sldId="316"/>
            <ac:graphicFrameMk id="5" creationId="{FC54D8B3-261C-0DED-A704-BDB08DBF4B6D}"/>
          </ac:graphicFrameMkLst>
        </pc:graphicFrameChg>
      </pc:sldChg>
      <pc:sldChg chg="modSp mod modTransition modShow">
        <pc:chgData name="S.M.B.G. JANAKANTHA" userId="bb06e865-4089-450a-b5f0-01d1600ee2bf" providerId="ADAL" clId="{F49FAF58-6B3D-404D-893F-EAFBA4B63BE7}" dt="2024-07-02T07:08:32.544" v="2269"/>
        <pc:sldMkLst>
          <pc:docMk/>
          <pc:sldMk cId="1715072751" sldId="317"/>
        </pc:sldMkLst>
        <pc:grpChg chg="mod">
          <ac:chgData name="S.M.B.G. JANAKANTHA" userId="bb06e865-4089-450a-b5f0-01d1600ee2bf" providerId="ADAL" clId="{F49FAF58-6B3D-404D-893F-EAFBA4B63BE7}" dt="2024-07-02T06:35:49.056" v="1898" actId="1076"/>
          <ac:grpSpMkLst>
            <pc:docMk/>
            <pc:sldMk cId="1715072751" sldId="317"/>
            <ac:grpSpMk id="56" creationId="{00CB48E6-6222-0D31-1080-A8B70A170FE3}"/>
          </ac:grpSpMkLst>
        </pc:grpChg>
      </pc:sldChg>
      <pc:sldChg chg="addSp delSp modSp add mod modTransition delAnim modAnim">
        <pc:chgData name="S.M.B.G. JANAKANTHA" userId="bb06e865-4089-450a-b5f0-01d1600ee2bf" providerId="ADAL" clId="{F49FAF58-6B3D-404D-893F-EAFBA4B63BE7}" dt="2024-07-02T08:07:27.203" v="2791" actId="1076"/>
        <pc:sldMkLst>
          <pc:docMk/>
          <pc:sldMk cId="768126648" sldId="318"/>
        </pc:sldMkLst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" creationId="{49D78422-BD7D-FC88-4E20-3D94E5C923A0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3" creationId="{75C0A15B-636D-7D59-DD2B-BF2C95551849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" creationId="{052212E3-7934-B742-D334-8371AC3E6222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" creationId="{EFC1470F-7EF0-0A57-077E-ACE1FCFFD7A7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" creationId="{D182225F-BAB2-071C-2D4E-E6F084BB5524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6" creationId="{B6658B38-AC16-DED1-C79F-84A255338F1F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7" creationId="{146408C0-8290-7053-2BDC-4E83BE1AE7C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7" creationId="{82BC4391-340D-4E33-8F6F-CDF1F57D1D0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8" creationId="{CB22D9D6-3346-B9DE-2D47-62C9D2CF5EAA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9" creationId="{372102F8-1B09-F4A6-87BC-A0FB1A1A8A10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0" creationId="{E5D7441C-4213-DA8B-8A9A-873828B9B105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1" creationId="{F30C3B6B-A53E-9E32-970E-7EBBCC25E50D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2" creationId="{0358F45E-E060-87E6-046C-23833B04BFFF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13" creationId="{FE61DBFC-A6DF-31B1-D054-D6C441BE0179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14" creationId="{10E3294A-34BC-02D2-2BEC-FF129489BABD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4" creationId="{36668ABE-B022-0AE7-6C90-B739E8FCB6C2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5" creationId="{966E1EC4-6C78-9B29-271D-A1BB43B466AF}"/>
          </ac:spMkLst>
        </pc:spChg>
        <pc:spChg chg="add del">
          <ac:chgData name="S.M.B.G. JANAKANTHA" userId="bb06e865-4089-450a-b5f0-01d1600ee2bf" providerId="ADAL" clId="{F49FAF58-6B3D-404D-893F-EAFBA4B63BE7}" dt="2024-07-02T06:51:27.187" v="1948" actId="478"/>
          <ac:spMkLst>
            <pc:docMk/>
            <pc:sldMk cId="768126648" sldId="318"/>
            <ac:spMk id="15" creationId="{E6C1B595-07EA-8109-5B29-95C738B36C62}"/>
          </ac:spMkLst>
        </pc:spChg>
        <pc:spChg chg="add del">
          <ac:chgData name="S.M.B.G. JANAKANTHA" userId="bb06e865-4089-450a-b5f0-01d1600ee2bf" providerId="ADAL" clId="{F49FAF58-6B3D-404D-893F-EAFBA4B63BE7}" dt="2024-07-02T06:51:27.187" v="1948" actId="478"/>
          <ac:spMkLst>
            <pc:docMk/>
            <pc:sldMk cId="768126648" sldId="318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7" creationId="{AB0F4ACF-17EB-D7B3-E8AB-184DE26E2FE4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18" creationId="{CC64DC68-32AB-2953-9812-CE90EC64C54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0" creationId="{704AA56F-DFE1-C24C-DEEB-834A47D1F12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1" creationId="{D716D768-D5CC-98F8-0AE9-11C5131DE9F3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3" creationId="{49496A68-419E-3093-5D48-A3C66D6BAC89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4" creationId="{3A862AA3-0A43-8D01-D886-8B97B7BFCBD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6" creationId="{814E4524-8F52-1F83-1233-F0E543496B16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7" creationId="{D4645E8F-CD8F-061D-5CAD-16380789471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29" creationId="{B9AA05DB-C3A4-C404-EF32-196F84647D7A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0" creationId="{7FFD1B86-4492-4B3C-27F3-E737603298E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2" creationId="{B8E246B3-3C8D-7EB7-A15B-798407B2B9C8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3" creationId="{79BC6F85-3DA0-FEE2-6EF9-E49D4DEB1FE3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5" creationId="{95515646-C32B-11C4-7925-8E1E51F669D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6" creationId="{83425ADF-19FE-8968-9D09-8CE977181CFE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38" creationId="{1235AC10-86D5-EC80-491B-55FDF6376834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1" creationId="{C8827026-E3E8-9B23-95A4-DEC3405190D7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2" creationId="{2EC17E48-A3F5-94D9-62E0-D57A5F84D90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4" creationId="{A01688C0-15D7-D9BD-4839-D6F65A28F2BD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5" creationId="{A762331A-B59E-9647-487F-7EE5A0D90D77}"/>
          </ac:spMkLst>
        </pc:spChg>
        <pc:spChg chg="add del">
          <ac:chgData name="S.M.B.G. JANAKANTHA" userId="bb06e865-4089-450a-b5f0-01d1600ee2bf" providerId="ADAL" clId="{F49FAF58-6B3D-404D-893F-EAFBA4B63BE7}" dt="2024-07-02T06:51:20.433" v="1947" actId="478"/>
          <ac:spMkLst>
            <pc:docMk/>
            <pc:sldMk cId="768126648" sldId="318"/>
            <ac:spMk id="46" creationId="{32ABF7B1-CB3E-6EA8-3A3D-DA7234F73971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49" creationId="{6FBA518B-8E6B-5141-AE4C-3F1FCC60FA8B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2" creationId="{D966A2A2-136B-D8C4-EE33-8EC7A174629C}"/>
          </ac:spMkLst>
        </pc:spChg>
        <pc:spChg chg="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7" creationId="{05B18BAF-A075-248D-75C0-F4B8B7EF40E3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59" creationId="{C065FAD5-0FAE-736E-F507-313DF8ADEE8C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1" creationId="{C88BA513-15ED-7EB0-45F4-E9C18685253E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2" creationId="{BDB2186E-A89E-8E29-BC9C-6F128EC7D7B8}"/>
          </ac:spMkLst>
        </pc:spChg>
        <pc:spChg chg="add mod">
          <ac:chgData name="S.M.B.G. JANAKANTHA" userId="bb06e865-4089-450a-b5f0-01d1600ee2bf" providerId="ADAL" clId="{F49FAF58-6B3D-404D-893F-EAFBA4B63BE7}" dt="2024-07-02T08:07:27.203" v="2791" actId="1076"/>
          <ac:spMkLst>
            <pc:docMk/>
            <pc:sldMk cId="768126648" sldId="318"/>
            <ac:spMk id="63" creationId="{19B910F6-11DD-FA8D-F4E1-F238E4630CB7}"/>
          </ac:spMkLst>
        </pc:spChg>
        <pc:spChg chg="add mod">
          <ac:chgData name="S.M.B.G. JANAKANTHA" userId="bb06e865-4089-450a-b5f0-01d1600ee2bf" providerId="ADAL" clId="{F49FAF58-6B3D-404D-893F-EAFBA4B63BE7}" dt="2024-07-02T06:55:35.829" v="2034" actId="164"/>
          <ac:spMkLst>
            <pc:docMk/>
            <pc:sldMk cId="768126648" sldId="318"/>
            <ac:spMk id="64" creationId="{64012FB0-B23B-F1BF-ACEB-EF8459EF7742}"/>
          </ac:spMkLst>
        </pc:spChg>
        <pc:spChg chg="mod">
          <ac:chgData name="S.M.B.G. JANAKANTHA" userId="bb06e865-4089-450a-b5f0-01d1600ee2bf" providerId="ADAL" clId="{F49FAF58-6B3D-404D-893F-EAFBA4B63BE7}" dt="2024-07-02T06:55:35.829" v="2034" actId="164"/>
          <ac:spMkLst>
            <pc:docMk/>
            <pc:sldMk cId="768126648" sldId="318"/>
            <ac:spMk id="68" creationId="{4C3AD0D9-4BCA-B4D3-431B-D539A29A7F06}"/>
          </ac:spMkLst>
        </pc:spChg>
        <pc:spChg chg="add mod">
          <ac:chgData name="S.M.B.G. JANAKANTHA" userId="bb06e865-4089-450a-b5f0-01d1600ee2bf" providerId="ADAL" clId="{F49FAF58-6B3D-404D-893F-EAFBA4B63BE7}" dt="2024-07-02T06:59:29.104" v="2071" actId="164"/>
          <ac:spMkLst>
            <pc:docMk/>
            <pc:sldMk cId="768126648" sldId="318"/>
            <ac:spMk id="69" creationId="{651DA368-E79A-FBB5-4988-7E132C60556E}"/>
          </ac:spMkLst>
        </pc:spChg>
        <pc:spChg chg="add mod">
          <ac:chgData name="S.M.B.G. JANAKANTHA" userId="bb06e865-4089-450a-b5f0-01d1600ee2bf" providerId="ADAL" clId="{F49FAF58-6B3D-404D-893F-EAFBA4B63BE7}" dt="2024-07-02T06:57:47.335" v="2064" actId="767"/>
          <ac:spMkLst>
            <pc:docMk/>
            <pc:sldMk cId="768126648" sldId="318"/>
            <ac:spMk id="70" creationId="{59051F83-D822-40EF-76BD-92C7295537BF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2" creationId="{A8C1CAFE-972C-ACC2-89F2-E45522BA3AE9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4" creationId="{917B7A79-12B9-1781-45DF-23C6C65DA276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5" creationId="{92030CCC-0A73-AA8A-90A9-78EE99EB4E9C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7" creationId="{1DB3CCA1-1457-509B-266E-67019DA19D90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8" creationId="{C91B141D-953A-A4BA-633C-52E6072BBA7E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79" creationId="{DEF0879B-B7E3-3A27-13C2-F0DE3ADD9984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0" creationId="{A581596A-81A7-BFEA-0967-20E154EA5F5B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1" creationId="{F42F7598-3199-AF7E-D321-42F6A8DCC72F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82" creationId="{24D41D32-5FB6-92A6-ACBE-88ACB8F315E1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4" creationId="{A1004004-1B15-E396-1E02-886D565D54F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5" creationId="{19DC0A78-3337-5209-DB8A-F40798D70997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7" creationId="{47E9A697-E7E6-EC96-6188-A626F81D6BE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88" creationId="{96D1FA4B-8C86-AC41-A2BB-A24D3528542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0" creationId="{5225A2FE-7E52-EBB3-9FC1-7FBEFDA408E6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1" creationId="{362D7AC1-237B-A46B-77EE-37DED520546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3" creationId="{95591FB8-6A68-44AC-72D5-F0C571FA316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4" creationId="{F0577125-7D7F-1B7B-2E6C-B02CD31D553B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6" creationId="{8C1B6E2E-7141-9A43-D361-E70118CC3533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7" creationId="{3B8D3CF5-AE43-FB9F-3E46-0AD0A4CD73BF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99" creationId="{AB72FA25-11E9-FD07-555A-0AEE723C4552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0" creationId="{011C49E4-280C-1E2C-1EA7-73A1CD3B9214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2" creationId="{5D6BC927-A2E8-73B3-0CF8-04E68944E987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3" creationId="{80392CF4-61D7-3DE3-BD72-5F1573367DCD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5" creationId="{4B0763DE-D88B-A0F9-8A81-606C0E7481A6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6" creationId="{C458A193-2FF7-FE27-696F-A535E1868255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08" creationId="{423BA621-09D0-4972-D9BC-54375766B0BD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111" creationId="{366287F2-B571-B9EC-264A-FFFC578AB7D7}"/>
          </ac:spMkLst>
        </pc:spChg>
        <pc:spChg chg="add del mod">
          <ac:chgData name="S.M.B.G. JANAKANTHA" userId="bb06e865-4089-450a-b5f0-01d1600ee2bf" providerId="ADAL" clId="{F49FAF58-6B3D-404D-893F-EAFBA4B63BE7}" dt="2024-07-02T08:06:53.741" v="2787" actId="478"/>
          <ac:spMkLst>
            <pc:docMk/>
            <pc:sldMk cId="768126648" sldId="318"/>
            <ac:spMk id="112" creationId="{02429593-313A-1606-28EB-83EE2D749840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14" creationId="{7DD9B3F8-8768-8A98-C107-88BE496DA844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19" creationId="{B54DEDE2-FC6D-E7E8-E07C-EC88EE0E2680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22" creationId="{48B5CC84-7EB8-3E1D-E5A1-EEA719EB9738}"/>
          </ac:spMkLst>
        </pc:spChg>
        <pc:spChg chg="mod">
          <ac:chgData name="S.M.B.G. JANAKANTHA" userId="bb06e865-4089-450a-b5f0-01d1600ee2bf" providerId="ADAL" clId="{F49FAF58-6B3D-404D-893F-EAFBA4B63BE7}" dt="2024-07-02T07:01:22.900" v="2134" actId="1076"/>
          <ac:spMkLst>
            <pc:docMk/>
            <pc:sldMk cId="768126648" sldId="318"/>
            <ac:spMk id="127" creationId="{5C0683A7-EC98-CCAD-A731-372E43079590}"/>
          </ac:spMkLst>
        </pc:spChg>
        <pc:grpChg chg="del">
          <ac:chgData name="S.M.B.G. JANAKANTHA" userId="bb06e865-4089-450a-b5f0-01d1600ee2bf" providerId="ADAL" clId="{F49FAF58-6B3D-404D-893F-EAFBA4B63BE7}" dt="2024-07-02T06:50:57.071" v="1939" actId="478"/>
          <ac:grpSpMkLst>
            <pc:docMk/>
            <pc:sldMk cId="768126648" sldId="318"/>
            <ac:grpSpMk id="8" creationId="{35C74972-5879-EBCF-4E9F-B17FB500024F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3" creationId="{6CD4D41E-F422-F810-B635-DDFBBA022FAE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6" creationId="{8EB139C9-70C2-3779-1FF8-4282DF924AE9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17" creationId="{29AF521F-DE6C-5ABA-C33B-36D6A37AD3C9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19" creationId="{BE55C599-725F-95EC-577A-4CF792A77044}"/>
          </ac:grpSpMkLst>
        </pc:grpChg>
        <pc:grpChg chg="add del">
          <ac:chgData name="S.M.B.G. JANAKANTHA" userId="bb06e865-4089-450a-b5f0-01d1600ee2bf" providerId="ADAL" clId="{F49FAF58-6B3D-404D-893F-EAFBA4B63BE7}" dt="2024-07-02T06:51:27.187" v="1948" actId="478"/>
          <ac:grpSpMkLst>
            <pc:docMk/>
            <pc:sldMk cId="768126648" sldId="318"/>
            <ac:grpSpMk id="20" creationId="{60191E31-7637-1EA5-FDE9-59B754C5B37E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2" creationId="{693FC214-C7D5-38F2-86A5-4E413CA568CF}"/>
          </ac:grpSpMkLst>
        </pc:grpChg>
        <pc:grpChg chg="add del">
          <ac:chgData name="S.M.B.G. JANAKANTHA" userId="bb06e865-4089-450a-b5f0-01d1600ee2bf" providerId="ADAL" clId="{F49FAF58-6B3D-404D-893F-EAFBA4B63BE7}" dt="2024-07-02T06:51:32.640" v="1949" actId="478"/>
          <ac:grpSpMkLst>
            <pc:docMk/>
            <pc:sldMk cId="768126648" sldId="318"/>
            <ac:grpSpMk id="23" creationId="{4B42CB21-54FA-FDF1-9044-5734298A74F2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5" creationId="{C567ABA4-F590-398A-6761-5776AEBC6EE7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26" creationId="{04FB152F-8CA9-3E8A-ABEC-84FBF7A3D299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28" creationId="{256D06DF-ABA1-5300-BF52-3AD4318D52D7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29" creationId="{9C2CEBB4-BBA7-0027-B617-DB0937E6A295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1" creationId="{AF960DFE-3E42-0321-57B0-CD7657633791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2" creationId="{75F63588-BD0B-C13E-732E-3E588705399B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4" creationId="{AF332B16-B2FE-485A-C2DB-DA563A8DE12A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5" creationId="{89717A8B-3CFA-575E-C9B1-AB26DAF7A8A5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37" creationId="{70480827-4707-7D9B-61B5-15C3157060B8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38" creationId="{E2335CDE-2A6F-5C72-3A22-369C068C9225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41" creationId="{3EEE29BB-06AE-C998-4347-9533EE285384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3" creationId="{7555C420-8F3C-A3F3-19B0-A181BEA39430}"/>
          </ac:grpSpMkLst>
        </pc:grpChg>
        <pc:grpChg chg="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5" creationId="{8EC329EE-C97E-F45E-D3EA-6313EBB491FA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47" creationId="{02A8332A-F39A-4DF2-CBF0-5BC18D0444B8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48" creationId="{DF71B30E-E21B-468A-9F65-ACBD4108D808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1" creationId="{A02EB9A5-DFB4-A700-CBED-A9C3044D3E7E}"/>
          </ac:grpSpMkLst>
        </pc:grpChg>
        <pc:grpChg chg="add del">
          <ac:chgData name="S.M.B.G. JANAKANTHA" userId="bb06e865-4089-450a-b5f0-01d1600ee2bf" providerId="ADAL" clId="{F49FAF58-6B3D-404D-893F-EAFBA4B63BE7}" dt="2024-07-02T06:51:32.640" v="1949" actId="478"/>
          <ac:grpSpMkLst>
            <pc:docMk/>
            <pc:sldMk cId="768126648" sldId="318"/>
            <ac:grpSpMk id="52" creationId="{145D0E16-8E20-0B15-8384-78F9A1881C4A}"/>
          </ac:grpSpMkLst>
        </pc:grpChg>
        <pc:grpChg chg="add 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4" creationId="{D7D75653-7775-7D24-5F2F-F2833C4E6D70}"/>
          </ac:grpSpMkLst>
        </pc:grpChg>
        <pc:grpChg chg="mod">
          <ac:chgData name="S.M.B.G. JANAKANTHA" userId="bb06e865-4089-450a-b5f0-01d1600ee2bf" providerId="ADAL" clId="{F49FAF58-6B3D-404D-893F-EAFBA4B63BE7}" dt="2024-07-02T08:07:27.203" v="2791" actId="1076"/>
          <ac:grpSpMkLst>
            <pc:docMk/>
            <pc:sldMk cId="768126648" sldId="318"/>
            <ac:grpSpMk id="55" creationId="{877939DE-8BD6-B3F4-A44D-51B7B3C5FA87}"/>
          </ac:grpSpMkLst>
        </pc:grpChg>
        <pc:grpChg chg="add del">
          <ac:chgData name="S.M.B.G. JANAKANTHA" userId="bb06e865-4089-450a-b5f0-01d1600ee2bf" providerId="ADAL" clId="{F49FAF58-6B3D-404D-893F-EAFBA4B63BE7}" dt="2024-07-02T06:51:27.187" v="1948" actId="478"/>
          <ac:grpSpMkLst>
            <pc:docMk/>
            <pc:sldMk cId="768126648" sldId="318"/>
            <ac:grpSpMk id="55" creationId="{DD241066-A0E0-E7D9-5E25-964EAAB715F7}"/>
          </ac:grpSpMkLst>
        </pc:grpChg>
        <pc:grpChg chg="add mod">
          <ac:chgData name="S.M.B.G. JANAKANTHA" userId="bb06e865-4089-450a-b5f0-01d1600ee2bf" providerId="ADAL" clId="{F49FAF58-6B3D-404D-893F-EAFBA4B63BE7}" dt="2024-07-02T06:59:29.104" v="2071" actId="164"/>
          <ac:grpSpMkLst>
            <pc:docMk/>
            <pc:sldMk cId="768126648" sldId="318"/>
            <ac:grpSpMk id="60" creationId="{D9AE6867-0361-F83A-1BEC-F05BA355059B}"/>
          </ac:grpSpMkLst>
        </pc:grpChg>
        <pc:grpChg chg="add del">
          <ac:chgData name="S.M.B.G. JANAKANTHA" userId="bb06e865-4089-450a-b5f0-01d1600ee2bf" providerId="ADAL" clId="{F49FAF58-6B3D-404D-893F-EAFBA4B63BE7}" dt="2024-07-02T06:51:20.433" v="1947" actId="478"/>
          <ac:grpSpMkLst>
            <pc:docMk/>
            <pc:sldMk cId="768126648" sldId="318"/>
            <ac:grpSpMk id="63" creationId="{FC5EFDB1-3539-57E4-F185-7F973D7D140E}"/>
          </ac:grpSpMkLst>
        </pc:grpChg>
        <pc:grpChg chg="add mod ord">
          <ac:chgData name="S.M.B.G. JANAKANTHA" userId="bb06e865-4089-450a-b5f0-01d1600ee2bf" providerId="ADAL" clId="{F49FAF58-6B3D-404D-893F-EAFBA4B63BE7}" dt="2024-07-02T06:58:49.090" v="2069" actId="1076"/>
          <ac:grpSpMkLst>
            <pc:docMk/>
            <pc:sldMk cId="768126648" sldId="318"/>
            <ac:grpSpMk id="66" creationId="{A6F70F4D-5816-27CF-7DE0-8B4DC41C3B48}"/>
          </ac:grpSpMkLst>
        </pc:grpChg>
        <pc:grpChg chg="add mod">
          <ac:chgData name="S.M.B.G. JANAKANTHA" userId="bb06e865-4089-450a-b5f0-01d1600ee2bf" providerId="ADAL" clId="{F49FAF58-6B3D-404D-893F-EAFBA4B63BE7}" dt="2024-07-02T06:59:29.104" v="2071" actId="164"/>
          <ac:grpSpMkLst>
            <pc:docMk/>
            <pc:sldMk cId="768126648" sldId="318"/>
            <ac:grpSpMk id="71" creationId="{1FD91A10-D233-4562-02DE-59356CD26031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3" creationId="{9527C2CF-33C4-8CF9-9A17-DC929B37EC3E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6" creationId="{76B2C46A-8F6D-F2D3-AA58-5663880315BE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89" creationId="{C6DD60DE-3668-609F-9353-0B0BC3D2F34D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2" creationId="{16BBA936-3019-DD07-351F-B519D2BDF381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5" creationId="{A4BB2386-5D35-9AAF-3B2B-8B71339B19FF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98" creationId="{3D438946-423C-0AD8-FD6B-15E7A986AA65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1" creationId="{F83A8301-BCF2-8595-5788-498A1389FCAB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4" creationId="{80106B28-7563-2005-CE22-83A8119D2F49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07" creationId="{351C3A4B-87DF-DED1-4062-47671B6576D9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13" creationId="{04E01190-85D9-07C4-03F2-2CFAE000F3B0}"/>
          </ac:grpSpMkLst>
        </pc:grpChg>
        <pc:grpChg chg="mod">
          <ac:chgData name="S.M.B.G. JANAKANTHA" userId="bb06e865-4089-450a-b5f0-01d1600ee2bf" providerId="ADAL" clId="{F49FAF58-6B3D-404D-893F-EAFBA4B63BE7}" dt="2024-07-02T07:01:22.900" v="2134" actId="1076"/>
          <ac:grpSpMkLst>
            <pc:docMk/>
            <pc:sldMk cId="768126648" sldId="318"/>
            <ac:grpSpMk id="115" creationId="{748AC7BD-0454-1F41-680D-CE98B58A10B3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18" creationId="{549FC2A1-5810-9834-6889-A7C0DACE6C52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21" creationId="{748882B1-3C80-607F-0716-8823C7EEDFB8}"/>
          </ac:grpSpMkLst>
        </pc:grpChg>
        <pc:grpChg chg="add del mod">
          <ac:chgData name="S.M.B.G. JANAKANTHA" userId="bb06e865-4089-450a-b5f0-01d1600ee2bf" providerId="ADAL" clId="{F49FAF58-6B3D-404D-893F-EAFBA4B63BE7}" dt="2024-07-02T08:06:53.741" v="2787" actId="478"/>
          <ac:grpSpMkLst>
            <pc:docMk/>
            <pc:sldMk cId="768126648" sldId="318"/>
            <ac:grpSpMk id="124" creationId="{2BC384C1-9EB4-9C9D-E1B1-26EB00D267B3}"/>
          </ac:grpSpMkLst>
        </pc:grpChg>
        <pc:grpChg chg="mod">
          <ac:chgData name="S.M.B.G. JANAKANTHA" userId="bb06e865-4089-450a-b5f0-01d1600ee2bf" providerId="ADAL" clId="{F49FAF58-6B3D-404D-893F-EAFBA4B63BE7}" dt="2024-07-02T07:01:22.900" v="2134" actId="1076"/>
          <ac:grpSpMkLst>
            <pc:docMk/>
            <pc:sldMk cId="768126648" sldId="318"/>
            <ac:grpSpMk id="125" creationId="{0246FC3C-41CD-55BC-143B-1D361029C882}"/>
          </ac:grpSpMkLst>
        </pc:grp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39" creationId="{87DA20D9-4FD8-1F02-63A0-EE34E5F1EC90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0" creationId="{89AF1263-A44B-96F0-0F3B-9D9B9A53D3CE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6" creationId="{7883B9FC-7889-8594-EBBD-AEFE50423EEC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47" creationId="{62056FED-5AD6-FC6C-83E4-7173A792B54F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0" creationId="{0D4B0B3E-413F-39A5-2971-6C6FD56B0EDF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3" creationId="{4F361442-7E73-AFF9-D1CF-4305355518F6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6" creationId="{E55F3353-37BF-F5DD-F75B-A291848E88C5}"/>
          </ac:picMkLst>
        </pc:picChg>
        <pc:picChg chg="mod">
          <ac:chgData name="S.M.B.G. JANAKANTHA" userId="bb06e865-4089-450a-b5f0-01d1600ee2bf" providerId="ADAL" clId="{F49FAF58-6B3D-404D-893F-EAFBA4B63BE7}" dt="2024-07-02T08:07:27.203" v="2791" actId="1076"/>
          <ac:picMkLst>
            <pc:docMk/>
            <pc:sldMk cId="768126648" sldId="318"/>
            <ac:picMk id="58" creationId="{490B8BA3-EF00-70AD-C48D-C8E79815B570}"/>
          </ac:picMkLst>
        </pc:picChg>
        <pc:picChg chg="mod">
          <ac:chgData name="S.M.B.G. JANAKANTHA" userId="bb06e865-4089-450a-b5f0-01d1600ee2bf" providerId="ADAL" clId="{F49FAF58-6B3D-404D-893F-EAFBA4B63BE7}" dt="2024-07-02T06:57:39.238" v="2063" actId="1076"/>
          <ac:picMkLst>
            <pc:docMk/>
            <pc:sldMk cId="768126648" sldId="318"/>
            <ac:picMk id="65" creationId="{AA1B1E4F-85EB-F154-9D16-A1E156D36C3D}"/>
          </ac:picMkLst>
        </pc:picChg>
        <pc:picChg chg="add del mod modCrop">
          <ac:chgData name="S.M.B.G. JANAKANTHA" userId="bb06e865-4089-450a-b5f0-01d1600ee2bf" providerId="ADAL" clId="{F49FAF58-6B3D-404D-893F-EAFBA4B63BE7}" dt="2024-07-02T06:54:32.537" v="2029" actId="14100"/>
          <ac:picMkLst>
            <pc:docMk/>
            <pc:sldMk cId="768126648" sldId="318"/>
            <ac:picMk id="67" creationId="{B9B08618-FD5D-3655-2F95-FA92E7D0D45F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09" creationId="{AC24C379-D7CB-FEFB-1CE6-19638636F278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0" creationId="{2EEEE02F-06A6-398D-09DC-DE90C9ED1234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6" creationId="{FE66AEA7-3746-4995-A85E-1FABE9EE74F0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17" creationId="{9ED96DB6-F517-4224-6651-79CC6A199D0E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0" creationId="{75B240DA-D372-F544-D6A9-D8A5052CF97C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3" creationId="{C78DDCDB-C0F7-8004-E577-BBA8FFD4FEE4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6" creationId="{FBB8CBB8-0C43-23B3-6E5D-66949EE22B47}"/>
          </ac:picMkLst>
        </pc:picChg>
        <pc:picChg chg="mod">
          <ac:chgData name="S.M.B.G. JANAKANTHA" userId="bb06e865-4089-450a-b5f0-01d1600ee2bf" providerId="ADAL" clId="{F49FAF58-6B3D-404D-893F-EAFBA4B63BE7}" dt="2024-07-02T07:01:22.900" v="2134" actId="1076"/>
          <ac:picMkLst>
            <pc:docMk/>
            <pc:sldMk cId="768126648" sldId="318"/>
            <ac:picMk id="128" creationId="{F2033972-4917-A427-C9AE-AD4DB635EBB3}"/>
          </ac:picMkLst>
        </pc:picChg>
        <pc:cxnChg chg="add del">
          <ac:chgData name="S.M.B.G. JANAKANTHA" userId="bb06e865-4089-450a-b5f0-01d1600ee2bf" providerId="ADAL" clId="{F49FAF58-6B3D-404D-893F-EAFBA4B63BE7}" dt="2024-07-02T06:51:20.433" v="1947" actId="478"/>
          <ac:cxnSpMkLst>
            <pc:docMk/>
            <pc:sldMk cId="768126648" sldId="318"/>
            <ac:cxnSpMk id="2" creationId="{84B36A8F-7404-E72A-32C1-98B03D4FB9A5}"/>
          </ac:cxnSpMkLst>
        </pc:cxnChg>
        <pc:cxnChg chg="add mod">
          <ac:chgData name="S.M.B.G. JANAKANTHA" userId="bb06e865-4089-450a-b5f0-01d1600ee2bf" providerId="ADAL" clId="{F49FAF58-6B3D-404D-893F-EAFBA4B63BE7}" dt="2024-07-02T08:07:27.203" v="2791" actId="1076"/>
          <ac:cxnSpMkLst>
            <pc:docMk/>
            <pc:sldMk cId="768126648" sldId="318"/>
            <ac:cxnSpMk id="3" creationId="{1D047A15-9DC7-434D-7740-91F20228DE23}"/>
          </ac:cxnSpMkLst>
        </pc:cxnChg>
        <pc:cxnChg chg="add del">
          <ac:chgData name="S.M.B.G. JANAKANTHA" userId="bb06e865-4089-450a-b5f0-01d1600ee2bf" providerId="ADAL" clId="{F49FAF58-6B3D-404D-893F-EAFBA4B63BE7}" dt="2024-07-02T06:51:34.791" v="1950" actId="478"/>
          <ac:cxnSpMkLst>
            <pc:docMk/>
            <pc:sldMk cId="768126648" sldId="318"/>
            <ac:cxnSpMk id="5" creationId="{ED347159-4F8B-3886-6944-4C6B78159011}"/>
          </ac:cxnSpMkLst>
        </pc:cxnChg>
        <pc:cxnChg chg="add mod">
          <ac:chgData name="S.M.B.G. JANAKANTHA" userId="bb06e865-4089-450a-b5f0-01d1600ee2bf" providerId="ADAL" clId="{F49FAF58-6B3D-404D-893F-EAFBA4B63BE7}" dt="2024-07-02T08:07:27.203" v="2791" actId="1076"/>
          <ac:cxnSpMkLst>
            <pc:docMk/>
            <pc:sldMk cId="768126648" sldId="318"/>
            <ac:cxnSpMk id="6" creationId="{049DBC28-34BB-7881-4A10-6C2E8F192D8B}"/>
          </ac:cxnSpMkLst>
        </pc:cxnChg>
        <pc:cxnChg chg="add del mod">
          <ac:chgData name="S.M.B.G. JANAKANTHA" userId="bb06e865-4089-450a-b5f0-01d1600ee2bf" providerId="ADAL" clId="{F49FAF58-6B3D-404D-893F-EAFBA4B63BE7}" dt="2024-07-02T08:06:53.741" v="2787" actId="478"/>
          <ac:cxnSpMkLst>
            <pc:docMk/>
            <pc:sldMk cId="768126648" sldId="318"/>
            <ac:cxnSpMk id="73" creationId="{E4C8F609-58BE-7EBD-1EB6-C33B0FC52A7C}"/>
          </ac:cxnSpMkLst>
        </pc:cxnChg>
        <pc:cxnChg chg="add del mod">
          <ac:chgData name="S.M.B.G. JANAKANTHA" userId="bb06e865-4089-450a-b5f0-01d1600ee2bf" providerId="ADAL" clId="{F49FAF58-6B3D-404D-893F-EAFBA4B63BE7}" dt="2024-07-02T08:06:53.741" v="2787" actId="478"/>
          <ac:cxnSpMkLst>
            <pc:docMk/>
            <pc:sldMk cId="768126648" sldId="318"/>
            <ac:cxnSpMk id="76" creationId="{062CDBB4-A8EE-0543-C6C2-295B6239BEF6}"/>
          </ac:cxnSpMkLst>
        </pc:cxnChg>
      </pc:sldChg>
      <pc:sldChg chg="add del">
        <pc:chgData name="S.M.B.G. JANAKANTHA" userId="bb06e865-4089-450a-b5f0-01d1600ee2bf" providerId="ADAL" clId="{F49FAF58-6B3D-404D-893F-EAFBA4B63BE7}" dt="2024-07-02T06:50:35.655" v="1937" actId="2890"/>
        <pc:sldMkLst>
          <pc:docMk/>
          <pc:sldMk cId="2541934673" sldId="318"/>
        </pc:sldMkLst>
      </pc:sldChg>
      <pc:sldChg chg="addSp delSp modSp add del mod setBg delAnim modAnim">
        <pc:chgData name="S.M.B.G. JANAKANTHA" userId="bb06e865-4089-450a-b5f0-01d1600ee2bf" providerId="ADAL" clId="{F49FAF58-6B3D-404D-893F-EAFBA4B63BE7}" dt="2024-07-02T08:06:11.867" v="2786" actId="47"/>
        <pc:sldMkLst>
          <pc:docMk/>
          <pc:sldMk cId="2910177563" sldId="319"/>
        </pc:sldMkLst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3" creationId="{75C0A15B-636D-7D59-DD2B-BF2C95551849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4" creationId="{052212E3-7934-B742-D334-8371AC3E6222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6" creationId="{B6658B38-AC16-DED1-C79F-84A255338F1F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7" creationId="{146408C0-8290-7053-2BDC-4E83BE1AE7C5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3" creationId="{FE61DBFC-A6DF-31B1-D054-D6C441BE0179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4" creationId="{10E3294A-34BC-02D2-2BEC-FF129489BABD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5" creationId="{E6C1B595-07EA-8109-5B29-95C738B36C62}"/>
          </ac:spMkLst>
        </pc:spChg>
        <pc:spChg chg="del">
          <ac:chgData name="S.M.B.G. JANAKANTHA" userId="bb06e865-4089-450a-b5f0-01d1600ee2bf" providerId="ADAL" clId="{F49FAF58-6B3D-404D-893F-EAFBA4B63BE7}" dt="2024-07-02T07:46:22.154" v="2486" actId="478"/>
          <ac:spMkLst>
            <pc:docMk/>
            <pc:sldMk cId="2910177563" sldId="319"/>
            <ac:spMk id="16" creationId="{6F2244F8-6262-C305-56B9-915B55C41FA5}"/>
          </ac:spMkLst>
        </pc:spChg>
        <pc:spChg chg="mod">
          <ac:chgData name="S.M.B.G. JANAKANTHA" userId="bb06e865-4089-450a-b5f0-01d1600ee2bf" providerId="ADAL" clId="{F49FAF58-6B3D-404D-893F-EAFBA4B63BE7}" dt="2024-07-02T07:46:02.045" v="2483" actId="6549"/>
          <ac:spMkLst>
            <pc:docMk/>
            <pc:sldMk cId="2910177563" sldId="319"/>
            <ac:spMk id="40" creationId="{70191EBA-924D-56F1-7C24-5C6CB50A5063}"/>
          </ac:spMkLst>
        </pc:spChg>
        <pc:spChg chg="del">
          <ac:chgData name="S.M.B.G. JANAKANTHA" userId="bb06e865-4089-450a-b5f0-01d1600ee2bf" providerId="ADAL" clId="{F49FAF58-6B3D-404D-893F-EAFBA4B63BE7}" dt="2024-07-02T07:46:19.727" v="2485" actId="21"/>
          <ac:spMkLst>
            <pc:docMk/>
            <pc:sldMk cId="2910177563" sldId="319"/>
            <ac:spMk id="45" creationId="{A762331A-B59E-9647-487F-7EE5A0D90D77}"/>
          </ac:spMkLst>
        </pc:spChg>
        <pc:spChg chg="del">
          <ac:chgData name="S.M.B.G. JANAKANTHA" userId="bb06e865-4089-450a-b5f0-01d1600ee2bf" providerId="ADAL" clId="{F49FAF58-6B3D-404D-893F-EAFBA4B63BE7}" dt="2024-07-02T07:46:19.727" v="2485" actId="21"/>
          <ac:spMkLst>
            <pc:docMk/>
            <pc:sldMk cId="2910177563" sldId="319"/>
            <ac:spMk id="46" creationId="{32ABF7B1-CB3E-6EA8-3A3D-DA7234F73971}"/>
          </ac:spMkLst>
        </pc:spChg>
        <pc:spChg chg="add mod">
          <ac:chgData name="S.M.B.G. JANAKANTHA" userId="bb06e865-4089-450a-b5f0-01d1600ee2bf" providerId="ADAL" clId="{F49FAF58-6B3D-404D-893F-EAFBA4B63BE7}" dt="2024-07-02T07:49:20.309" v="2519" actId="12789"/>
          <ac:spMkLst>
            <pc:docMk/>
            <pc:sldMk cId="2910177563" sldId="319"/>
            <ac:spMk id="65" creationId="{A762331A-B59E-9647-487F-7EE5A0D90D77}"/>
          </ac:spMkLst>
        </pc:spChg>
        <pc:spChg chg="add del mod">
          <ac:chgData name="S.M.B.G. JANAKANTHA" userId="bb06e865-4089-450a-b5f0-01d1600ee2bf" providerId="ADAL" clId="{F49FAF58-6B3D-404D-893F-EAFBA4B63BE7}" dt="2024-07-02T07:46:36.611" v="2489" actId="478"/>
          <ac:spMkLst>
            <pc:docMk/>
            <pc:sldMk cId="2910177563" sldId="319"/>
            <ac:spMk id="67" creationId="{32ABF7B1-CB3E-6EA8-3A3D-DA7234F73971}"/>
          </ac:spMkLst>
        </pc:spChg>
        <pc:spChg chg="del">
          <ac:chgData name="S.M.B.G. JANAKANTHA" userId="bb06e865-4089-450a-b5f0-01d1600ee2bf" providerId="ADAL" clId="{F49FAF58-6B3D-404D-893F-EAFBA4B63BE7}" dt="2024-07-02T07:45:51.023" v="2481" actId="478"/>
          <ac:spMkLst>
            <pc:docMk/>
            <pc:sldMk cId="2910177563" sldId="319"/>
            <ac:spMk id="68" creationId="{4C3AD0D9-4BCA-B4D3-431B-D539A29A7F06}"/>
          </ac:spMkLst>
        </pc:s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8" creationId="{35C74972-5879-EBCF-4E9F-B17FB500024F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17" creationId="{29AF521F-DE6C-5ABA-C33B-36D6A37AD3C9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0" creationId="{60191E31-7637-1EA5-FDE9-59B754C5B37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3" creationId="{4B42CB21-54FA-FDF1-9044-5734298A74F2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6" creationId="{04FB152F-8CA9-3E8A-ABEC-84FBF7A3D299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29" creationId="{9C2CEBB4-BBA7-0027-B617-DB0937E6A295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32" creationId="{75F63588-BD0B-C13E-732E-3E588705399B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35" creationId="{89717A8B-3CFA-575E-C9B1-AB26DAF7A8A5}"/>
          </ac:grpSpMkLst>
        </pc:grpChg>
        <pc:grpChg chg="del">
          <ac:chgData name="S.M.B.G. JANAKANTHA" userId="bb06e865-4089-450a-b5f0-01d1600ee2bf" providerId="ADAL" clId="{F49FAF58-6B3D-404D-893F-EAFBA4B63BE7}" dt="2024-07-02T07:46:09.910" v="2484" actId="478"/>
          <ac:grpSpMkLst>
            <pc:docMk/>
            <pc:sldMk cId="2910177563" sldId="319"/>
            <ac:grpSpMk id="38" creationId="{E2335CDE-2A6F-5C72-3A22-369C068C9225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41" creationId="{3EEE29BB-06AE-C998-4347-9533EE285384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47" creationId="{02A8332A-F39A-4DF2-CBF0-5BC18D0444B8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52" creationId="{145D0E16-8E20-0B15-8384-78F9A1881C4A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55" creationId="{DD241066-A0E0-E7D9-5E25-964EAAB715F7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60" creationId="{49758392-2F90-ADEF-8C6A-B49AAA962AB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63" creationId="{FC5EFDB1-3539-57E4-F185-7F973D7D140E}"/>
          </ac:grpSpMkLst>
        </pc:grpChg>
        <pc:grpChg chg="del">
          <ac:chgData name="S.M.B.G. JANAKANTHA" userId="bb06e865-4089-450a-b5f0-01d1600ee2bf" providerId="ADAL" clId="{F49FAF58-6B3D-404D-893F-EAFBA4B63BE7}" dt="2024-07-02T07:45:55.653" v="2482" actId="478"/>
          <ac:grpSpMkLst>
            <pc:docMk/>
            <pc:sldMk cId="2910177563" sldId="319"/>
            <ac:grpSpMk id="64" creationId="{EE0D2816-DE8D-385F-279F-43946677429E}"/>
          </ac:grpSpMkLst>
        </pc:grpChg>
        <pc:grpChg chg="del">
          <ac:chgData name="S.M.B.G. JANAKANTHA" userId="bb06e865-4089-450a-b5f0-01d1600ee2bf" providerId="ADAL" clId="{F49FAF58-6B3D-404D-893F-EAFBA4B63BE7}" dt="2024-07-02T07:46:22.154" v="2486" actId="478"/>
          <ac:grpSpMkLst>
            <pc:docMk/>
            <pc:sldMk cId="2910177563" sldId="319"/>
            <ac:grpSpMk id="71" creationId="{A4C37CD7-58D5-88B1-BD98-F1FF81B18C4C}"/>
          </ac:grpSpMkLst>
        </pc:grpChg>
        <pc:grpChg chg="add mod">
          <ac:chgData name="S.M.B.G. JANAKANTHA" userId="bb06e865-4089-450a-b5f0-01d1600ee2bf" providerId="ADAL" clId="{F49FAF58-6B3D-404D-893F-EAFBA4B63BE7}" dt="2024-07-02T07:48:26.260" v="2515" actId="164"/>
          <ac:grpSpMkLst>
            <pc:docMk/>
            <pc:sldMk cId="2910177563" sldId="319"/>
            <ac:grpSpMk id="75" creationId="{20831C7E-254B-224C-F926-98C2512EF138}"/>
          </ac:grpSpMkLst>
        </pc:grpChg>
        <pc:picChg chg="del">
          <ac:chgData name="S.M.B.G. JANAKANTHA" userId="bb06e865-4089-450a-b5f0-01d1600ee2bf" providerId="ADAL" clId="{F49FAF58-6B3D-404D-893F-EAFBA4B63BE7}" dt="2024-07-02T07:45:55.653" v="2482" actId="478"/>
          <ac:picMkLst>
            <pc:docMk/>
            <pc:sldMk cId="2910177563" sldId="319"/>
            <ac:picMk id="69" creationId="{0295E04F-6F05-8D18-F46C-8CD505E03DA5}"/>
          </ac:picMkLst>
        </pc:picChg>
        <pc:picChg chg="add mod">
          <ac:chgData name="S.M.B.G. JANAKANTHA" userId="bb06e865-4089-450a-b5f0-01d1600ee2bf" providerId="ADAL" clId="{F49FAF58-6B3D-404D-893F-EAFBA4B63BE7}" dt="2024-07-02T07:50:47.669" v="2532" actId="2085"/>
          <ac:picMkLst>
            <pc:docMk/>
            <pc:sldMk cId="2910177563" sldId="319"/>
            <ac:picMk id="74" creationId="{F4F89ADF-D660-D86B-97D3-38CB4BA0EC58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0" creationId="{B7C407F3-FAAE-0C92-54D7-D77F5A4A0EE1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1" creationId="{38B3BDAC-7DAA-5E4A-815C-32445694DE70}"/>
          </ac:picMkLst>
        </pc:picChg>
        <pc:picChg chg="del">
          <ac:chgData name="S.M.B.G. JANAKANTHA" userId="bb06e865-4089-450a-b5f0-01d1600ee2bf" providerId="ADAL" clId="{F49FAF58-6B3D-404D-893F-EAFBA4B63BE7}" dt="2024-07-02T07:46:22.154" v="2486" actId="478"/>
          <ac:picMkLst>
            <pc:docMk/>
            <pc:sldMk cId="2910177563" sldId="319"/>
            <ac:picMk id="83" creationId="{DE6810C2-9D05-6DAF-2AAB-FCD035A51E36}"/>
          </ac:picMkLst>
        </pc:picChg>
        <pc:picChg chg="del">
          <ac:chgData name="S.M.B.G. JANAKANTHA" userId="bb06e865-4089-450a-b5f0-01d1600ee2bf" providerId="ADAL" clId="{F49FAF58-6B3D-404D-893F-EAFBA4B63BE7}" dt="2024-07-02T07:46:19.727" v="2485" actId="21"/>
          <ac:picMkLst>
            <pc:docMk/>
            <pc:sldMk cId="2910177563" sldId="319"/>
            <ac:picMk id="84" creationId="{F4F89ADF-D660-D86B-97D3-38CB4BA0EC58}"/>
          </ac:picMkLst>
        </pc:picChg>
        <pc:cxnChg chg="del">
          <ac:chgData name="S.M.B.G. JANAKANTHA" userId="bb06e865-4089-450a-b5f0-01d1600ee2bf" providerId="ADAL" clId="{F49FAF58-6B3D-404D-893F-EAFBA4B63BE7}" dt="2024-07-02T07:46:22.154" v="2486" actId="478"/>
          <ac:cxnSpMkLst>
            <pc:docMk/>
            <pc:sldMk cId="2910177563" sldId="319"/>
            <ac:cxnSpMk id="2" creationId="{84B36A8F-7404-E72A-32C1-98B03D4FB9A5}"/>
          </ac:cxnSpMkLst>
        </pc:cxnChg>
        <pc:cxnChg chg="del">
          <ac:chgData name="S.M.B.G. JANAKANTHA" userId="bb06e865-4089-450a-b5f0-01d1600ee2bf" providerId="ADAL" clId="{F49FAF58-6B3D-404D-893F-EAFBA4B63BE7}" dt="2024-07-02T07:46:22.154" v="2486" actId="478"/>
          <ac:cxnSpMkLst>
            <pc:docMk/>
            <pc:sldMk cId="2910177563" sldId="319"/>
            <ac:cxnSpMk id="5" creationId="{ED347159-4F8B-3886-6944-4C6B78159011}"/>
          </ac:cxnSpMkLst>
        </pc:cxnChg>
      </pc:sldChg>
      <pc:sldChg chg="addSp delSp modSp mod modShow addCm delCm">
        <pc:chgData name="S.M.B.G. JANAKANTHA" userId="bb06e865-4089-450a-b5f0-01d1600ee2bf" providerId="ADAL" clId="{F49FAF58-6B3D-404D-893F-EAFBA4B63BE7}" dt="2024-07-02T08:10:29.329" v="2845" actId="1036"/>
        <pc:sldMkLst>
          <pc:docMk/>
          <pc:sldMk cId="2365647800" sldId="320"/>
        </pc:sldMkLst>
        <pc:spChg chg="add del mod">
          <ac:chgData name="S.M.B.G. JANAKANTHA" userId="bb06e865-4089-450a-b5f0-01d1600ee2bf" providerId="ADAL" clId="{F49FAF58-6B3D-404D-893F-EAFBA4B63BE7}" dt="2024-07-02T08:10:29.329" v="2845" actId="1036"/>
          <ac:spMkLst>
            <pc:docMk/>
            <pc:sldMk cId="2365647800" sldId="320"/>
            <ac:spMk id="59" creationId="{CBB9DB27-F08E-EB4A-BDE8-01BB5AB7C954}"/>
          </ac:spMkLst>
        </pc:spChg>
        <pc:spChg chg="mod">
          <ac:chgData name="S.M.B.G. JANAKANTHA" userId="bb06e865-4089-450a-b5f0-01d1600ee2bf" providerId="ADAL" clId="{F49FAF58-6B3D-404D-893F-EAFBA4B63BE7}" dt="2024-07-02T08:10:26.691" v="2844" actId="207"/>
          <ac:spMkLst>
            <pc:docMk/>
            <pc:sldMk cId="2365647800" sldId="320"/>
            <ac:spMk id="92" creationId="{51785467-CF44-1677-62FF-E34A21547EEF}"/>
          </ac:spMkLst>
        </pc:spChg>
        <pc:grpChg chg="add del mod">
          <ac:chgData name="S.M.B.G. JANAKANTHA" userId="bb06e865-4089-450a-b5f0-01d1600ee2bf" providerId="ADAL" clId="{F49FAF58-6B3D-404D-893F-EAFBA4B63BE7}" dt="2024-07-02T08:10:29.329" v="2845" actId="1036"/>
          <ac:grpSpMkLst>
            <pc:docMk/>
            <pc:sldMk cId="2365647800" sldId="320"/>
            <ac:grpSpMk id="58" creationId="{5BB062BE-4E9B-0E16-97B7-DF5062C9A323}"/>
          </ac:grpSpMkLst>
        </pc:grpChg>
        <pc:grpChg chg="mod">
          <ac:chgData name="S.M.B.G. JANAKANTHA" userId="bb06e865-4089-450a-b5f0-01d1600ee2bf" providerId="ADAL" clId="{F49FAF58-6B3D-404D-893F-EAFBA4B63BE7}" dt="2024-07-02T08:10:29.329" v="2845" actId="1036"/>
          <ac:grpSpMkLst>
            <pc:docMk/>
            <pc:sldMk cId="2365647800" sldId="320"/>
            <ac:grpSpMk id="63" creationId="{FC5EFDB1-3539-57E4-F185-7F973D7D140E}"/>
          </ac:grpSpMkLst>
        </pc:grpChg>
        <pc:picChg chg="mod">
          <ac:chgData name="S.M.B.G. JANAKANTHA" userId="bb06e865-4089-450a-b5f0-01d1600ee2bf" providerId="ADAL" clId="{F49FAF58-6B3D-404D-893F-EAFBA4B63BE7}" dt="2024-07-02T08:10:29.329" v="2845" actId="1036"/>
          <ac:picMkLst>
            <pc:docMk/>
            <pc:sldMk cId="2365647800" sldId="320"/>
            <ac:picMk id="61" creationId="{CA954687-D559-D290-E972-99D7FCB25EB9}"/>
          </ac:picMkLst>
        </pc:picChg>
        <pc:picChg chg="mod">
          <ac:chgData name="S.M.B.G. JANAKANTHA" userId="bb06e865-4089-450a-b5f0-01d1600ee2bf" providerId="ADAL" clId="{F49FAF58-6B3D-404D-893F-EAFBA4B63BE7}" dt="2024-07-02T08:10:29.329" v="2845" actId="1036"/>
          <ac:picMkLst>
            <pc:docMk/>
            <pc:sldMk cId="2365647800" sldId="320"/>
            <ac:picMk id="62" creationId="{D31DE45C-1674-1244-1D07-CEF509384241}"/>
          </ac:picMkLst>
        </pc:picChg>
      </pc:sldChg>
      <pc:sldChg chg="addSp modSp new mod ord modTransition">
        <pc:chgData name="S.M.B.G. JANAKANTHA" userId="bb06e865-4089-450a-b5f0-01d1600ee2bf" providerId="ADAL" clId="{F49FAF58-6B3D-404D-893F-EAFBA4B63BE7}" dt="2024-07-15T18:19:31.437" v="3284" actId="20577"/>
        <pc:sldMkLst>
          <pc:docMk/>
          <pc:sldMk cId="720508470" sldId="321"/>
        </pc:sldMkLst>
        <pc:spChg chg="mod">
          <ac:chgData name="S.M.B.G. JANAKANTHA" userId="bb06e865-4089-450a-b5f0-01d1600ee2bf" providerId="ADAL" clId="{F49FAF58-6B3D-404D-893F-EAFBA4B63BE7}" dt="2024-07-15T18:05:25.814" v="3136"/>
          <ac:spMkLst>
            <pc:docMk/>
            <pc:sldMk cId="720508470" sldId="321"/>
            <ac:spMk id="5" creationId="{DD86DB62-740E-037D-4816-FE9980B32DE3}"/>
          </ac:spMkLst>
        </pc:spChg>
        <pc:spChg chg="mod">
          <ac:chgData name="S.M.B.G. JANAKANTHA" userId="bb06e865-4089-450a-b5f0-01d1600ee2bf" providerId="ADAL" clId="{F49FAF58-6B3D-404D-893F-EAFBA4B63BE7}" dt="2024-07-15T18:19:31.437" v="3284" actId="20577"/>
          <ac:spMkLst>
            <pc:docMk/>
            <pc:sldMk cId="720508470" sldId="321"/>
            <ac:spMk id="6" creationId="{DE470B66-EC72-3B47-AA50-DC399ABE5F8C}"/>
          </ac:spMkLst>
        </pc:spChg>
        <pc:grpChg chg="add mod">
          <ac:chgData name="S.M.B.G. JANAKANTHA" userId="bb06e865-4089-450a-b5f0-01d1600ee2bf" providerId="ADAL" clId="{F49FAF58-6B3D-404D-893F-EAFBA4B63BE7}" dt="2024-07-15T18:05:25.814" v="3136"/>
          <ac:grpSpMkLst>
            <pc:docMk/>
            <pc:sldMk cId="720508470" sldId="321"/>
            <ac:grpSpMk id="4" creationId="{ADDD4D38-77A4-EA52-E931-0F8CF658E527}"/>
          </ac:grpSpMkLst>
        </pc:grpChg>
        <pc:picChg chg="add mod">
          <ac:chgData name="S.M.B.G. JANAKANTHA" userId="bb06e865-4089-450a-b5f0-01d1600ee2bf" providerId="ADAL" clId="{F49FAF58-6B3D-404D-893F-EAFBA4B63BE7}" dt="2024-07-15T18:05:18.834" v="3135" actId="1076"/>
          <ac:picMkLst>
            <pc:docMk/>
            <pc:sldMk cId="720508470" sldId="321"/>
            <ac:picMk id="3" creationId="{98C185DF-78D2-CA69-BB63-1FA86012E5E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80-4BCA-AEA9-09DDA42A9AE0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80-4BCA-AEA9-09DDA42A9AE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F-43E5-9B02-DFABF439E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6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08-4A7A-8DC1-6565D800EE0C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08-4A7A-8DC1-6565D800EE0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0.18</c:v>
                </c:pt>
                <c:pt idx="1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08-4A7A-8DC1-6565D800EE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1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1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0.png"/><Relationship Id="rId5" Type="http://schemas.openxmlformats.org/officeDocument/2006/relationships/hyperlink" Target="https://app.diagrams.net/#G13Z2bwSoUG9iItRGXWjzHYX52EJKmMF_1#%7B%22pageId%22%3A%22Z09VXrgG8U_vuG9RcVed%22%7D" TargetMode="External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2.png"/><Relationship Id="rId3" Type="http://schemas.openxmlformats.org/officeDocument/2006/relationships/image" Target="../media/image10.jpg"/><Relationship Id="rId7" Type="http://schemas.openxmlformats.org/officeDocument/2006/relationships/image" Target="../media/image30.png"/><Relationship Id="rId12" Type="http://schemas.openxmlformats.org/officeDocument/2006/relationships/image" Target="../media/image71.sv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40.png"/><Relationship Id="rId5" Type="http://schemas.openxmlformats.org/officeDocument/2006/relationships/image" Target="../media/image66.png"/><Relationship Id="rId10" Type="http://schemas.openxmlformats.org/officeDocument/2006/relationships/image" Target="../media/image70.svg"/><Relationship Id="rId4" Type="http://schemas.openxmlformats.org/officeDocument/2006/relationships/image" Target="../media/image2.png"/><Relationship Id="rId9" Type="http://schemas.openxmlformats.org/officeDocument/2006/relationships/image" Target="../media/image69.png"/><Relationship Id="rId1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chart" Target="../charts/chart5.xml"/><Relationship Id="rId3" Type="http://schemas.openxmlformats.org/officeDocument/2006/relationships/image" Target="../media/image80.jpg"/><Relationship Id="rId7" Type="http://schemas.openxmlformats.org/officeDocument/2006/relationships/image" Target="../media/image81.png"/><Relationship Id="rId12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chart" Target="../charts/chart3.xml"/><Relationship Id="rId5" Type="http://schemas.openxmlformats.org/officeDocument/2006/relationships/image" Target="../media/image76.png"/><Relationship Id="rId10" Type="http://schemas.openxmlformats.org/officeDocument/2006/relationships/chart" Target="../charts/chart2.xml"/><Relationship Id="rId4" Type="http://schemas.openxmlformats.org/officeDocument/2006/relationships/image" Target="../media/image2.png"/><Relationship Id="rId9" Type="http://schemas.openxmlformats.org/officeDocument/2006/relationships/chart" Target="../charts/chart1.xml"/><Relationship Id="rId1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10.jpg"/><Relationship Id="rId7" Type="http://schemas.openxmlformats.org/officeDocument/2006/relationships/image" Target="../media/image82.png"/><Relationship Id="rId12" Type="http://schemas.openxmlformats.org/officeDocument/2006/relationships/image" Target="../media/image89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database-diagram-data-storage-disk-29954/" TargetMode="External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0" Type="http://schemas.openxmlformats.org/officeDocument/2006/relationships/image" Target="../media/image87.png"/><Relationship Id="rId4" Type="http://schemas.openxmlformats.org/officeDocument/2006/relationships/image" Target="../media/image2.png"/><Relationship Id="rId9" Type="http://schemas.openxmlformats.org/officeDocument/2006/relationships/hyperlink" Target="https://www.pngall.com/google-maps-png/download/55516" TargetMode="External"/><Relationship Id="rId1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google-maps-png/download/55516" TargetMode="External"/><Relationship Id="rId13" Type="http://schemas.openxmlformats.org/officeDocument/2006/relationships/image" Target="../media/image78.png"/><Relationship Id="rId3" Type="http://schemas.openxmlformats.org/officeDocument/2006/relationships/image" Target="../media/image10.jpg"/><Relationship Id="rId7" Type="http://schemas.openxmlformats.org/officeDocument/2006/relationships/image" Target="../media/image86.png"/><Relationship Id="rId12" Type="http://schemas.openxmlformats.org/officeDocument/2006/relationships/image" Target="../media/image90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9.png"/><Relationship Id="rId5" Type="http://schemas.openxmlformats.org/officeDocument/2006/relationships/hyperlink" Target="https://pixabay.com/en/database-diagram-data-storage-disk-29954/" TargetMode="External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jpg"/><Relationship Id="rId7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2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.pn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5.jp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677C8-0F31-0719-A47A-85892E825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r="937" b="78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E5A0CE-4F36-C656-CDA1-A85D70D39EE5}"/>
              </a:ext>
            </a:extLst>
          </p:cNvPr>
          <p:cNvGrpSpPr/>
          <p:nvPr/>
        </p:nvGrpSpPr>
        <p:grpSpPr>
          <a:xfrm>
            <a:off x="5288151" y="-196770"/>
            <a:ext cx="6939280" cy="1779075"/>
            <a:chOff x="5379591" y="-196770"/>
            <a:chExt cx="6939280" cy="1779075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A28A9E0C-4051-07FA-DF78-77815EB0936A}"/>
                </a:ext>
              </a:extLst>
            </p:cNvPr>
            <p:cNvSpPr txBox="1">
              <a:spLocks/>
            </p:cNvSpPr>
            <p:nvPr/>
          </p:nvSpPr>
          <p:spPr>
            <a:xfrm>
              <a:off x="5379591" y="-196770"/>
              <a:ext cx="6939280" cy="169029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1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</a:t>
              </a:r>
              <a:r>
                <a:rPr lang="en-US" sz="80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-Conductor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1B09EA-0A18-BF2C-125A-B3490D985C71}"/>
                </a:ext>
              </a:extLst>
            </p:cNvPr>
            <p:cNvSpPr txBox="1"/>
            <p:nvPr/>
          </p:nvSpPr>
          <p:spPr>
            <a:xfrm>
              <a:off x="5671984" y="1197584"/>
              <a:ext cx="656284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900" b="1" spc="300" dirty="0">
                  <a:solidFill>
                    <a:schemeClr val="bg1"/>
                  </a:solidFill>
                </a:rPr>
                <a:t>(Next Level of Sri Lankan Public Transport)</a:t>
              </a:r>
              <a:endParaRPr lang="en-US" sz="1900" b="1" spc="300" dirty="0"/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2826152C-4EB7-ADA3-CF8F-A6C1BE8FA7D8}"/>
              </a:ext>
            </a:extLst>
          </p:cNvPr>
          <p:cNvSpPr txBox="1">
            <a:spLocks/>
          </p:cNvSpPr>
          <p:nvPr/>
        </p:nvSpPr>
        <p:spPr>
          <a:xfrm>
            <a:off x="-947971" y="4653023"/>
            <a:ext cx="7376932" cy="2555515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pPr marL="914400" indent="0">
              <a:buNone/>
            </a:pPr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E0C0ED-7317-20A5-D479-A24A43E39CB3}"/>
              </a:ext>
            </a:extLst>
          </p:cNvPr>
          <p:cNvGrpSpPr/>
          <p:nvPr/>
        </p:nvGrpSpPr>
        <p:grpSpPr>
          <a:xfrm>
            <a:off x="172898" y="119589"/>
            <a:ext cx="1226820" cy="459342"/>
            <a:chOff x="10869930" y="197550"/>
            <a:chExt cx="1226820" cy="4593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8E6515-AA43-0CD2-ACC4-7F80A0904834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A97704-C742-D761-DE93-A308182365ED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E5D9E-A662-0AB0-33F8-7D40DC76FEED}"/>
              </a:ext>
            </a:extLst>
          </p:cNvPr>
          <p:cNvGrpSpPr/>
          <p:nvPr/>
        </p:nvGrpSpPr>
        <p:grpSpPr>
          <a:xfrm>
            <a:off x="10691008" y="5787741"/>
            <a:ext cx="1835206" cy="1127760"/>
            <a:chOff x="-684525" y="0"/>
            <a:chExt cx="1947553" cy="1127760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95EEE58C-7011-1374-49B9-69750A805C6F}"/>
                </a:ext>
              </a:extLst>
            </p:cNvPr>
            <p:cNvSpPr/>
            <p:nvPr/>
          </p:nvSpPr>
          <p:spPr>
            <a:xfrm>
              <a:off x="-684525" y="0"/>
              <a:ext cx="1947553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B06B19-2A6F-CC43-9AB6-A78E10AE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8633" y="189330"/>
              <a:ext cx="1190926" cy="7493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168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63873-7CEB-FD5F-7E54-F6B5E176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18" y="0"/>
            <a:ext cx="11209538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2DD5AA-6BA5-9D13-AA6E-4CD10A392A3D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B14B65A-3B8C-BE9C-6797-B98220AB6E2B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ACA8BE-D34D-9673-A8BE-67B45694BE41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Class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28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99956-AABF-16E6-C917-032C572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45" y="0"/>
            <a:ext cx="96012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09607B-9601-DD44-E540-4640FA18773D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A6077EB-BDD8-5FD6-7270-69F5CDEC9A73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A03C48-256F-52B5-50D4-E7D7BA624139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Sequence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5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1631C1-1B46-02B8-9CAA-EDB75D693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06" y="0"/>
            <a:ext cx="887505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C454D9C-0E18-8D64-C405-821036006365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5853537-7656-C213-FB66-9990722FBF56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80C24-E390-2B80-BE03-BBEC118BF784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UML   Sequence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56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52DCF10-F841-D1EC-748D-C1972EFC5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" r="981" b="1820"/>
          <a:stretch/>
        </p:blipFill>
        <p:spPr>
          <a:xfrm>
            <a:off x="-123825" y="-77267"/>
            <a:ext cx="12315825" cy="70125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2" y="0"/>
            <a:ext cx="6069118" cy="1127760"/>
            <a:chOff x="-706542" y="0"/>
            <a:chExt cx="6069118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2" y="0"/>
              <a:ext cx="6069118" cy="1127760"/>
              <a:chOff x="-706542" y="0"/>
              <a:chExt cx="6069118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2" y="0"/>
                <a:ext cx="6069118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9963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DATA MODEL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B0AD16A-23EC-2C89-C097-E4A6592FB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4" y="5761564"/>
            <a:ext cx="941831" cy="941831"/>
          </a:xfrm>
          <a:prstGeom prst="rect">
            <a:avLst/>
          </a:prstGeom>
        </p:spPr>
      </p:pic>
      <p:sp>
        <p:nvSpPr>
          <p:cNvPr id="17" name="Action Button: Get Information 16">
            <a:hlinkClick r:id="rId5" highlightClick="1"/>
            <a:extLst>
              <a:ext uri="{FF2B5EF4-FFF2-40B4-BE49-F238E27FC236}">
                <a16:creationId xmlns:a16="http://schemas.microsoft.com/office/drawing/2014/main" id="{67E9A1CE-E325-CF16-CF1C-CEFCDD9A1A34}"/>
              </a:ext>
            </a:extLst>
          </p:cNvPr>
          <p:cNvSpPr/>
          <p:nvPr/>
        </p:nvSpPr>
        <p:spPr>
          <a:xfrm>
            <a:off x="11909718" y="6566385"/>
            <a:ext cx="282282" cy="274020"/>
          </a:xfrm>
          <a:prstGeom prst="actionButtonInform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D9C531-684D-DE3D-B614-F30D03669A08}"/>
              </a:ext>
            </a:extLst>
          </p:cNvPr>
          <p:cNvGrpSpPr/>
          <p:nvPr/>
        </p:nvGrpSpPr>
        <p:grpSpPr>
          <a:xfrm>
            <a:off x="1655018" y="1457864"/>
            <a:ext cx="8881965" cy="4995214"/>
            <a:chOff x="2856344" y="2017319"/>
            <a:chExt cx="6080665" cy="3419764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" name="Slide Zoom 2">
                  <a:extLst>
                    <a:ext uri="{FF2B5EF4-FFF2-40B4-BE49-F238E27FC236}">
                      <a16:creationId xmlns:a16="http://schemas.microsoft.com/office/drawing/2014/main" id="{C9B30565-98C0-7B44-8847-1540F44AC5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9628781"/>
                    </p:ext>
                  </p:extLst>
                </p:nvPr>
              </p:nvGraphicFramePr>
              <p:xfrm>
                <a:off x="2856344" y="201731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7" cId="2218099566">
                      <pslz:zmPr id="{3EB66BED-3796-48F8-A8E3-EDF9B335198F}" returnToParent="0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" name="Slide Zoom 2">
                  <a:extLst>
                    <a:ext uri="{FF2B5EF4-FFF2-40B4-BE49-F238E27FC236}">
                      <a16:creationId xmlns:a16="http://schemas.microsoft.com/office/drawing/2014/main" id="{C9B30565-98C0-7B44-8847-1540F44AC5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5018" y="1457864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EA66250A-6948-4D31-88E9-157DB716C3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18624976"/>
                    </p:ext>
                  </p:extLst>
                </p:nvPr>
              </p:nvGraphicFramePr>
              <p:xfrm>
                <a:off x="5889009" y="2017319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8" cId="3079594803">
                      <pslz:zmPr id="{0D8B0BA0-AA41-4E3B-82E2-EA3195F4BF44}" returnToParent="0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5" name="Slide Zoom 4">
                  <a:extLst>
                    <a:ext uri="{FF2B5EF4-FFF2-40B4-BE49-F238E27FC236}">
                      <a16:creationId xmlns:a16="http://schemas.microsoft.com/office/drawing/2014/main" id="{EA66250A-6948-4D31-88E9-157DB716C3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84801" y="1457864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7" name="Slide Zoom 6">
                  <a:extLst>
                    <a:ext uri="{FF2B5EF4-FFF2-40B4-BE49-F238E27FC236}">
                      <a16:creationId xmlns:a16="http://schemas.microsoft.com/office/drawing/2014/main" id="{046FDC9A-4AD9-C276-3FD5-7DC6A40A06B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88456374"/>
                    </p:ext>
                  </p:extLst>
                </p:nvPr>
              </p:nvGraphicFramePr>
              <p:xfrm>
                <a:off x="2856344" y="372258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09" cId="59309275">
                      <pslz:zmPr id="{9590AD86-E092-41B9-911D-DC0E6EDF5BED}" returnToParent="0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7" name="Slide Zoom 6">
                  <a:extLst>
                    <a:ext uri="{FF2B5EF4-FFF2-40B4-BE49-F238E27FC236}">
                      <a16:creationId xmlns:a16="http://schemas.microsoft.com/office/drawing/2014/main" id="{046FDC9A-4AD9-C276-3FD5-7DC6A40A06B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5018" y="3948726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4" name="Slide Zoom 13">
                  <a:extLst>
                    <a:ext uri="{FF2B5EF4-FFF2-40B4-BE49-F238E27FC236}">
                      <a16:creationId xmlns:a16="http://schemas.microsoft.com/office/drawing/2014/main" id="{6D8DFD0E-AFD3-6ED0-7C02-37769649D9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9740099"/>
                    </p:ext>
                  </p:extLst>
                </p:nvPr>
              </p:nvGraphicFramePr>
              <p:xfrm>
                <a:off x="5889009" y="3722583"/>
                <a:ext cx="3048000" cy="1714500"/>
              </p:xfrm>
              <a:graphic>
                <a:graphicData uri="http://schemas.microsoft.com/office/powerpoint/2016/slidezoom">
                  <pslz:sldZm>
                    <pslz:sldZmObj sldId="310" cId="3165281382">
                      <pslz:zmPr id="{635002FB-5503-4561-AE5E-B4FD222CE294}" returnToParent="0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452182" cy="2504352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4" name="Slide Zoom 13">
                  <a:extLst>
                    <a:ext uri="{FF2B5EF4-FFF2-40B4-BE49-F238E27FC236}">
                      <a16:creationId xmlns:a16="http://schemas.microsoft.com/office/drawing/2014/main" id="{6D8DFD0E-AFD3-6ED0-7C02-37769649D9E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84801" y="3948726"/>
                  <a:ext cx="4452182" cy="2504352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FA5DB41-2E93-44D3-A2CA-6BA00C7DFDA8}"/>
              </a:ext>
            </a:extLst>
          </p:cNvPr>
          <p:cNvGrpSpPr/>
          <p:nvPr/>
        </p:nvGrpSpPr>
        <p:grpSpPr>
          <a:xfrm>
            <a:off x="1603043" y="1449000"/>
            <a:ext cx="615553" cy="5004078"/>
            <a:chOff x="3095165" y="3381419"/>
            <a:chExt cx="615553" cy="500407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553C87-8CED-2730-6D8A-7D09D76644C1}"/>
                </a:ext>
              </a:extLst>
            </p:cNvPr>
            <p:cNvSpPr/>
            <p:nvPr/>
          </p:nvSpPr>
          <p:spPr>
            <a:xfrm>
              <a:off x="3137614" y="3381419"/>
              <a:ext cx="513568" cy="5004078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56F0AD-7E54-6086-3633-CE574547AEB9}"/>
                </a:ext>
              </a:extLst>
            </p:cNvPr>
            <p:cNvSpPr txBox="1"/>
            <p:nvPr/>
          </p:nvSpPr>
          <p:spPr>
            <a:xfrm>
              <a:off x="3095165" y="3381419"/>
              <a:ext cx="615553" cy="5004078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EER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81810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C31B8A-AEDC-1EA7-8FC0-71D2085C0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" t="481" r="50000" b="50000"/>
          <a:stretch/>
        </p:blipFill>
        <p:spPr>
          <a:xfrm>
            <a:off x="914400" y="65987"/>
            <a:ext cx="11277600" cy="67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146770-9594-A460-D49B-9A0ED0519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1" r="207" b="50000"/>
          <a:stretch/>
        </p:blipFill>
        <p:spPr>
          <a:xfrm>
            <a:off x="0" y="65987"/>
            <a:ext cx="11331019" cy="679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C2FDA1-3821-F687-2AA2-F1044249F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" t="50000" r="50000" b="584"/>
          <a:stretch/>
        </p:blipFill>
        <p:spPr>
          <a:xfrm>
            <a:off x="914400" y="1"/>
            <a:ext cx="11277600" cy="6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05DA43-CA45-3A70-4143-DFFD3F1DF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332" b="584"/>
          <a:stretch/>
        </p:blipFill>
        <p:spPr>
          <a:xfrm>
            <a:off x="0" y="1"/>
            <a:ext cx="11302738" cy="67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8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8C185DF-78D2-CA69-BB63-1FA86012E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4836" y="82052"/>
            <a:ext cx="8692073" cy="669389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DDD4D38-77A4-EA52-E931-0F8CF658E527}"/>
              </a:ext>
            </a:extLst>
          </p:cNvPr>
          <p:cNvGrpSpPr/>
          <p:nvPr/>
        </p:nvGrpSpPr>
        <p:grpSpPr>
          <a:xfrm>
            <a:off x="-378688" y="-230907"/>
            <a:ext cx="1274615" cy="7324434"/>
            <a:chOff x="1103909" y="1653887"/>
            <a:chExt cx="1274615" cy="732443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D86DB62-740E-037D-4816-FE9980B32DE3}"/>
                </a:ext>
              </a:extLst>
            </p:cNvPr>
            <p:cNvSpPr/>
            <p:nvPr/>
          </p:nvSpPr>
          <p:spPr>
            <a:xfrm>
              <a:off x="1103909" y="1653887"/>
              <a:ext cx="1274615" cy="7324434"/>
            </a:xfrm>
            <a:prstGeom prst="round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470B66-EC72-3B47-AA50-DC399ABE5F8C}"/>
                </a:ext>
              </a:extLst>
            </p:cNvPr>
            <p:cNvSpPr txBox="1"/>
            <p:nvPr/>
          </p:nvSpPr>
          <p:spPr>
            <a:xfrm>
              <a:off x="1559893" y="1924149"/>
              <a:ext cx="615553" cy="6818645"/>
            </a:xfrm>
            <a:prstGeom prst="rect">
              <a:avLst/>
            </a:prstGeom>
            <a:noFill/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n-US" sz="2400" b="1" spc="3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Relational  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50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FBC08D-5C78-D9E4-4A2D-E7547FEB9A3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7110E5-397E-ADCF-FECB-016542BE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3C2956-CDDA-B634-F2B9-9BF36088F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" t="7188" r="132" b="4114"/>
            <a:stretch/>
          </p:blipFill>
          <p:spPr>
            <a:xfrm>
              <a:off x="3835400" y="2140468"/>
              <a:ext cx="2459488" cy="4577832"/>
            </a:xfrm>
            <a:prstGeom prst="round2SameRect">
              <a:avLst>
                <a:gd name="adj1" fmla="val 0"/>
                <a:gd name="adj2" fmla="val 10267"/>
              </a:avLst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5926244" cy="1127760"/>
            <a:chOff x="-706544" y="0"/>
            <a:chExt cx="59262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5926244" cy="1127760"/>
              <a:chOff x="-706544" y="0"/>
              <a:chExt cx="59262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59262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7677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HIGHLIGHTS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E25240-58D2-60B0-5815-9640683A30F2}"/>
              </a:ext>
            </a:extLst>
          </p:cNvPr>
          <p:cNvSpPr/>
          <p:nvPr/>
        </p:nvSpPr>
        <p:spPr>
          <a:xfrm>
            <a:off x="-581025" y="1641012"/>
            <a:ext cx="8455025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ECE334-056F-0F42-4981-A8FFB2211055}"/>
              </a:ext>
            </a:extLst>
          </p:cNvPr>
          <p:cNvGrpSpPr/>
          <p:nvPr/>
        </p:nvGrpSpPr>
        <p:grpSpPr>
          <a:xfrm>
            <a:off x="252076" y="1944202"/>
            <a:ext cx="5399424" cy="553998"/>
            <a:chOff x="2133047" y="1669458"/>
            <a:chExt cx="5399424" cy="5539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5CD8E5-9C6F-6FCB-BFED-3C1CC1FC2496}"/>
                </a:ext>
              </a:extLst>
            </p:cNvPr>
            <p:cNvSpPr txBox="1"/>
            <p:nvPr/>
          </p:nvSpPr>
          <p:spPr>
            <a:xfrm>
              <a:off x="2681802" y="1669458"/>
              <a:ext cx="48506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Developer Tools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E16F22-7AE6-2842-A9A4-6BA0ACD83D3C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17" name="Graphic 10" descr="Flask">
                <a:extLst>
                  <a:ext uri="{FF2B5EF4-FFF2-40B4-BE49-F238E27FC236}">
                    <a16:creationId xmlns:a16="http://schemas.microsoft.com/office/drawing/2014/main" id="{F2C8AE49-5B6D-3C37-DD7C-AC23DE3F2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5" cy="851365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6F7EC91-1E27-342B-D7E6-75848EF78656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F56C2-8B27-E28D-EA2F-6E7553519BAF}"/>
              </a:ext>
            </a:extLst>
          </p:cNvPr>
          <p:cNvGrpSpPr/>
          <p:nvPr/>
        </p:nvGrpSpPr>
        <p:grpSpPr>
          <a:xfrm>
            <a:off x="252077" y="2844225"/>
            <a:ext cx="4777123" cy="584775"/>
            <a:chOff x="2133048" y="1676913"/>
            <a:chExt cx="477712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587C22-1FAC-C664-465D-A38F60AC61E2}"/>
                </a:ext>
              </a:extLst>
            </p:cNvPr>
            <p:cNvSpPr txBox="1"/>
            <p:nvPr/>
          </p:nvSpPr>
          <p:spPr>
            <a:xfrm>
              <a:off x="2681800" y="1676913"/>
              <a:ext cx="4228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Hosting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5D3D4-CA45-6854-8BFD-CB560DD0987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2" name="Graphic 21" descr="Syncing cloud">
                <a:extLst>
                  <a:ext uri="{FF2B5EF4-FFF2-40B4-BE49-F238E27FC236}">
                    <a16:creationId xmlns:a16="http://schemas.microsoft.com/office/drawing/2014/main" id="{D1E919D3-A6FB-B6EC-790E-45CA275FA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B519066-37B9-5B6F-B813-5D6F1330AD6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A7A5E0-444A-4645-D993-35D6A04375B0}"/>
              </a:ext>
            </a:extLst>
          </p:cNvPr>
          <p:cNvGrpSpPr/>
          <p:nvPr/>
        </p:nvGrpSpPr>
        <p:grpSpPr>
          <a:xfrm>
            <a:off x="246977" y="4632213"/>
            <a:ext cx="7373023" cy="584775"/>
            <a:chOff x="2133048" y="1669458"/>
            <a:chExt cx="7373023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EDE0E8-FAF5-F1B1-86BD-3E4CC5106E6A}"/>
                </a:ext>
              </a:extLst>
            </p:cNvPr>
            <p:cNvSpPr txBox="1"/>
            <p:nvPr/>
          </p:nvSpPr>
          <p:spPr>
            <a:xfrm>
              <a:off x="2681802" y="1669458"/>
              <a:ext cx="6824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Real-time Seat Availability Updates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F0BB931-FBE5-EA10-CF67-E3DFF5EF91D6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7" name="Graphic 26" descr="Meeting">
                <a:extLst>
                  <a:ext uri="{FF2B5EF4-FFF2-40B4-BE49-F238E27FC236}">
                    <a16:creationId xmlns:a16="http://schemas.microsoft.com/office/drawing/2014/main" id="{4410C259-5F32-48D3-9AC4-94CF2AC73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AD3CBC6-1C18-E355-4F9E-02206C933CF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AAA9B-1D55-8EA2-6D55-D30396B18F1F}"/>
              </a:ext>
            </a:extLst>
          </p:cNvPr>
          <p:cNvGrpSpPr/>
          <p:nvPr/>
        </p:nvGrpSpPr>
        <p:grpSpPr>
          <a:xfrm>
            <a:off x="252077" y="3729338"/>
            <a:ext cx="5399422" cy="584775"/>
            <a:chOff x="2133048" y="1669458"/>
            <a:chExt cx="5399422" cy="584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7BE4D5-A96C-15E5-EDF5-BC578B653CA7}"/>
                </a:ext>
              </a:extLst>
            </p:cNvPr>
            <p:cNvSpPr txBox="1"/>
            <p:nvPr/>
          </p:nvSpPr>
          <p:spPr>
            <a:xfrm>
              <a:off x="2681801" y="1669458"/>
              <a:ext cx="48506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Location Tracking System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6656A62-1AE8-F264-C048-9A1D941A3B0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2" name="Graphic 31" descr="Map with pin">
                <a:extLst>
                  <a:ext uri="{FF2B5EF4-FFF2-40B4-BE49-F238E27FC236}">
                    <a16:creationId xmlns:a16="http://schemas.microsoft.com/office/drawing/2014/main" id="{232933F0-AD52-F007-7660-638DEE951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AF1A82-96A9-8D40-16FF-3E67B2A8D9D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328543-179A-AB6B-5ABA-220779767111}"/>
              </a:ext>
            </a:extLst>
          </p:cNvPr>
          <p:cNvGrpSpPr/>
          <p:nvPr/>
        </p:nvGrpSpPr>
        <p:grpSpPr>
          <a:xfrm>
            <a:off x="252077" y="5514473"/>
            <a:ext cx="6390023" cy="584775"/>
            <a:chOff x="2133048" y="1669458"/>
            <a:chExt cx="6390023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15A6A2-F4F3-6BD4-EFFB-14F6AC26EC6F}"/>
                </a:ext>
              </a:extLst>
            </p:cNvPr>
            <p:cNvSpPr txBox="1"/>
            <p:nvPr/>
          </p:nvSpPr>
          <p:spPr>
            <a:xfrm>
              <a:off x="2681802" y="1669458"/>
              <a:ext cx="5841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Secure Payment Processing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872A097-4FF1-0C03-1EDB-5725FD46FCC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7" name="Graphic 36" descr="Coins">
                <a:extLst>
                  <a:ext uri="{FF2B5EF4-FFF2-40B4-BE49-F238E27FC236}">
                    <a16:creationId xmlns:a16="http://schemas.microsoft.com/office/drawing/2014/main" id="{DCDE6E42-7F68-F52B-BC88-427DB1E0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7EA0AA-F3DA-1051-CD3A-5302AAB1AD6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92605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E2004-CA00-39E2-7DD1-4FB848D89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200"/>
            <a:ext cx="12413828" cy="6957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A662ACE-420B-2D2A-A1E7-B1BB82A326F7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6D1CC9-77EE-8A74-5BA0-6D2710E5DBE6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8" name="Rectangle: Diagonal Corners Rounded 7">
                <a:extLst>
                  <a:ext uri="{FF2B5EF4-FFF2-40B4-BE49-F238E27FC236}">
                    <a16:creationId xmlns:a16="http://schemas.microsoft.com/office/drawing/2014/main" id="{27E561F9-C598-C146-54FA-625D1857B2EB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EEEDCC-6FF7-DB83-97C3-203241A82142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788E37-3B5E-3BF1-76D6-A590A10E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781774-6E45-CD6E-DE4C-8F54E17EFEEF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C6B6F3-E2D7-DDA7-10BD-89036AA5924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3E998D-4C7C-96B4-03D2-56864B28FEE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A6F59BF-142E-8349-1837-20287ABC19D8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 descr="User">
                <a:extLst>
                  <a:ext uri="{FF2B5EF4-FFF2-40B4-BE49-F238E27FC236}">
                    <a16:creationId xmlns:a16="http://schemas.microsoft.com/office/drawing/2014/main" id="{E78E61DB-6B8F-D146-5B96-180034D31941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EDAB69-5FF6-54E6-FAF6-8E75C03B1770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E19A51-1630-03EE-5B8C-2A05EB94B300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68E7574-F1B2-EEAB-340E-232A65706753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525454-B2AB-D7D7-D145-28EAC951EF1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 descr="User">
                <a:extLst>
                  <a:ext uri="{FF2B5EF4-FFF2-40B4-BE49-F238E27FC236}">
                    <a16:creationId xmlns:a16="http://schemas.microsoft.com/office/drawing/2014/main" id="{5E4A9D77-3104-DC2F-BF30-D6897F664AD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353F4-C026-80B3-5591-409888277961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D85A78-1388-BC04-C4FB-0E74440FE461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ECA6878-4BB9-85F5-B557-F2003DE4698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D9FC8FB-4956-1D80-1D2A-C4C30894A0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 descr="User">
                <a:extLst>
                  <a:ext uri="{FF2B5EF4-FFF2-40B4-BE49-F238E27FC236}">
                    <a16:creationId xmlns:a16="http://schemas.microsoft.com/office/drawing/2014/main" id="{EB1BE47F-A81F-E638-0645-5430530E048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742CB2-BD6C-B399-E06E-BBA886591EB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593E9E-0159-01A8-9776-0014EAAAF6FA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26EA7A-4A82-7468-374F-4625504D26B4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4EE9DF-70A4-3F29-5EBC-A9DFB5B60C4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 descr="User">
                <a:extLst>
                  <a:ext uri="{FF2B5EF4-FFF2-40B4-BE49-F238E27FC236}">
                    <a16:creationId xmlns:a16="http://schemas.microsoft.com/office/drawing/2014/main" id="{59206503-0912-789A-CC7C-32063E7748C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F5154A2-94C0-7631-432C-CCA9E4815F94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EF279D-890B-3307-7963-0893F9FACC54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0CA8E6-1064-4D6D-5F6C-5700F463F8D6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A37E5C-7A02-23F8-5989-BB719BBFC74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D832EB5-1845-20FB-D3EC-34355A95730C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 descr="User">
                <a:extLst>
                  <a:ext uri="{FF2B5EF4-FFF2-40B4-BE49-F238E27FC236}">
                    <a16:creationId xmlns:a16="http://schemas.microsoft.com/office/drawing/2014/main" id="{8629B7BD-5D07-B48A-FFA5-542D88361EC7}"/>
                  </a:ext>
                </a:extLst>
              </p:cNvPr>
              <p:cNvSpPr/>
              <p:nvPr/>
            </p:nvSpPr>
            <p:spPr>
              <a:xfrm flipH="1"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1E988F-494E-3766-F4D7-91EBA96AF4FA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Sandirigama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806842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132059B-F696-B300-AE4B-8C8664CA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3069"/>
            <a:ext cx="12212183" cy="66149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4859444" cy="1127760"/>
            <a:chOff x="-706544" y="0"/>
            <a:chExt cx="48594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4859444" cy="1127760"/>
              <a:chOff x="-706544" y="0"/>
              <a:chExt cx="48594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48594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26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38E4CB-FCB5-7DE2-3096-599F22302071}"/>
              </a:ext>
            </a:extLst>
          </p:cNvPr>
          <p:cNvGrpSpPr/>
          <p:nvPr/>
        </p:nvGrpSpPr>
        <p:grpSpPr>
          <a:xfrm>
            <a:off x="7969563" y="5300708"/>
            <a:ext cx="4600547" cy="1893798"/>
            <a:chOff x="7865387" y="5289133"/>
            <a:chExt cx="4600547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F40B60-5EC8-E95F-412C-A0445931A794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2FC8257-0138-13DA-81A7-303DE144E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E1AFB6F-299C-DD80-DB1F-4D735843C6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A945665-FA4D-7C20-5F5F-92ED53300D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E29AAC-304C-D3D8-9A8E-351953DE9979}"/>
              </a:ext>
            </a:extLst>
          </p:cNvPr>
          <p:cNvGrpSpPr/>
          <p:nvPr/>
        </p:nvGrpSpPr>
        <p:grpSpPr>
          <a:xfrm>
            <a:off x="13644742" y="5418692"/>
            <a:ext cx="4163442" cy="1893798"/>
            <a:chOff x="8225204" y="5300708"/>
            <a:chExt cx="4163442" cy="189379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816A329-2EBD-CE62-FEB8-FBFA4A86096C}"/>
                </a:ext>
              </a:extLst>
            </p:cNvPr>
            <p:cNvSpPr/>
            <p:nvPr/>
          </p:nvSpPr>
          <p:spPr>
            <a:xfrm>
              <a:off x="8225204" y="5300708"/>
              <a:ext cx="4163442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84AB2A-AE8C-9A13-CACB-3C1AA2E89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5" t="25397" r="2812" b="24656"/>
            <a:stretch/>
          </p:blipFill>
          <p:spPr>
            <a:xfrm>
              <a:off x="10790920" y="5444403"/>
              <a:ext cx="1305436" cy="1170528"/>
            </a:xfrm>
            <a:prstGeom prst="rect">
              <a:avLst/>
            </a:prstGeom>
          </p:spPr>
        </p:pic>
        <p:pic>
          <p:nvPicPr>
            <p:cNvPr id="5" name="Picture 2" descr="Node.js - Wikipedia">
              <a:extLst>
                <a:ext uri="{FF2B5EF4-FFF2-40B4-BE49-F238E27FC236}">
                  <a16:creationId xmlns:a16="http://schemas.microsoft.com/office/drawing/2014/main" id="{96333557-5654-76D8-0644-AC4773EB9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889" y="5444403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958039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6428F45-7DAB-2C7A-48DE-781679AF0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4859444" cy="1127760"/>
            <a:chOff x="-706544" y="0"/>
            <a:chExt cx="4859444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4859444" cy="1127760"/>
              <a:chOff x="-706544" y="0"/>
              <a:chExt cx="4859444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48594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26628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TESTING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BAE1E16-3943-DFB5-B01C-5D4F4986082F}"/>
              </a:ext>
            </a:extLst>
          </p:cNvPr>
          <p:cNvGrpSpPr/>
          <p:nvPr/>
        </p:nvGrpSpPr>
        <p:grpSpPr>
          <a:xfrm>
            <a:off x="8225204" y="5418692"/>
            <a:ext cx="4163442" cy="1893798"/>
            <a:chOff x="8225204" y="5300708"/>
            <a:chExt cx="4163442" cy="18937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D48159-AA50-AD8B-018D-1C7EB0C7FEB9}"/>
                </a:ext>
              </a:extLst>
            </p:cNvPr>
            <p:cNvSpPr/>
            <p:nvPr/>
          </p:nvSpPr>
          <p:spPr>
            <a:xfrm>
              <a:off x="8225204" y="5300708"/>
              <a:ext cx="4163442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EAFD77-4D4B-D9F5-B5A6-8A53903EF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35" t="25397" r="2812" b="24656"/>
            <a:stretch/>
          </p:blipFill>
          <p:spPr>
            <a:xfrm>
              <a:off x="10790920" y="5444403"/>
              <a:ext cx="1305436" cy="1170528"/>
            </a:xfrm>
            <a:prstGeom prst="rect">
              <a:avLst/>
            </a:prstGeom>
          </p:spPr>
        </p:pic>
        <p:pic>
          <p:nvPicPr>
            <p:cNvPr id="2050" name="Picture 2" descr="Node.js - Wikipedia">
              <a:extLst>
                <a:ext uri="{FF2B5EF4-FFF2-40B4-BE49-F238E27FC236}">
                  <a16:creationId xmlns:a16="http://schemas.microsoft.com/office/drawing/2014/main" id="{194F998C-BC6D-704F-3C08-03F3E05A37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3889" y="5444403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1F67A-C021-370D-514E-6A08A371ADAD}"/>
              </a:ext>
            </a:extLst>
          </p:cNvPr>
          <p:cNvGrpSpPr/>
          <p:nvPr/>
        </p:nvGrpSpPr>
        <p:grpSpPr>
          <a:xfrm>
            <a:off x="7969563" y="7914058"/>
            <a:ext cx="4600547" cy="1893798"/>
            <a:chOff x="7865387" y="5289133"/>
            <a:chExt cx="4600547" cy="189379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EA328D5-B158-4AAF-D0A7-B1ECA2DC89DB}"/>
                </a:ext>
              </a:extLst>
            </p:cNvPr>
            <p:cNvSpPr/>
            <p:nvPr/>
          </p:nvSpPr>
          <p:spPr>
            <a:xfrm>
              <a:off x="7865387" y="5289133"/>
              <a:ext cx="4600547" cy="1893798"/>
            </a:xfrm>
            <a:prstGeom prst="roundRect">
              <a:avLst>
                <a:gd name="adj" fmla="val 7229"/>
              </a:avLst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DDC35FE-74BE-DCD1-B98F-1879F505412D}"/>
                </a:ext>
              </a:extLst>
            </p:cNvPr>
            <p:cNvGrpSpPr/>
            <p:nvPr/>
          </p:nvGrpSpPr>
          <p:grpSpPr>
            <a:xfrm>
              <a:off x="7931614" y="5431652"/>
              <a:ext cx="4086126" cy="1330960"/>
              <a:chOff x="7758336" y="5206621"/>
              <a:chExt cx="4086126" cy="133096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D0A4B2-AECD-F1A4-6FB0-FDB4578660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56" t="34799" r="66990" b="6126"/>
              <a:stretch/>
            </p:blipFill>
            <p:spPr>
              <a:xfrm>
                <a:off x="10517679" y="5206621"/>
                <a:ext cx="1326783" cy="133096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E2FC52E-CFC1-1A2C-0255-AD77BDD3DC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53" t="31012" r="38162" b="1"/>
              <a:stretch/>
            </p:blipFill>
            <p:spPr>
              <a:xfrm>
                <a:off x="9138006" y="5207074"/>
                <a:ext cx="1325880" cy="13300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6292208-A559-81A6-8E8B-BE488398B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824" t="34799" r="13322" b="6126"/>
              <a:stretch/>
            </p:blipFill>
            <p:spPr>
              <a:xfrm>
                <a:off x="7758336" y="5206621"/>
                <a:ext cx="1326783" cy="13309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98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D4A0A-836C-D2A9-28CE-5CD5276FC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5" y="0"/>
            <a:ext cx="7345470" cy="1127760"/>
            <a:chOff x="-706545" y="0"/>
            <a:chExt cx="7345470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5" y="0"/>
              <a:ext cx="7345470" cy="1127760"/>
              <a:chOff x="-706545" y="0"/>
              <a:chExt cx="7345470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5" y="0"/>
                <a:ext cx="734547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523459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DEMONSTRATION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9EC5FF-2CB3-297C-B864-EB4B707FD494}"/>
              </a:ext>
            </a:extLst>
          </p:cNvPr>
          <p:cNvGrpSpPr/>
          <p:nvPr/>
        </p:nvGrpSpPr>
        <p:grpSpPr>
          <a:xfrm>
            <a:off x="127777" y="2923732"/>
            <a:ext cx="6383177" cy="3776640"/>
            <a:chOff x="112872" y="2926755"/>
            <a:chExt cx="6383177" cy="377664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DBF35C-2A71-0AEE-8AC0-7081C4B20DB5}"/>
                </a:ext>
              </a:extLst>
            </p:cNvPr>
            <p:cNvSpPr/>
            <p:nvPr/>
          </p:nvSpPr>
          <p:spPr>
            <a:xfrm>
              <a:off x="188359" y="2960968"/>
              <a:ext cx="6221965" cy="3742427"/>
            </a:xfrm>
            <a:prstGeom prst="roundRect">
              <a:avLst>
                <a:gd name="adj" fmla="val 8439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509EF2-026C-0D3B-93B3-32718E286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8" t="28529" r="37691"/>
            <a:stretch/>
          </p:blipFill>
          <p:spPr>
            <a:xfrm>
              <a:off x="112872" y="4676054"/>
              <a:ext cx="2063955" cy="2027341"/>
            </a:xfrm>
            <a:prstGeom prst="rect">
              <a:avLst/>
            </a:prstGeom>
          </p:spPr>
        </p:pic>
        <p:pic>
          <p:nvPicPr>
            <p:cNvPr id="4" name="Picture 2" descr="Node.js - Wikipedia">
              <a:extLst>
                <a:ext uri="{FF2B5EF4-FFF2-40B4-BE49-F238E27FC236}">
                  <a16:creationId xmlns:a16="http://schemas.microsoft.com/office/drawing/2014/main" id="{D2EEC9CE-9916-0053-8CF9-846EDA86FB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8837" y="5454420"/>
              <a:ext cx="1913759" cy="117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214BD5-FDAE-9981-0CF1-94F9FC33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2" y="2926755"/>
              <a:ext cx="6383177" cy="19054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6AF93FE-BBB6-28AB-90B9-EC98FD38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429" y="4598904"/>
              <a:ext cx="2029408" cy="108879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6FD774-E673-C444-CC70-F1F5C0B17D03}"/>
              </a:ext>
            </a:extLst>
          </p:cNvPr>
          <p:cNvGrpSpPr/>
          <p:nvPr/>
        </p:nvGrpSpPr>
        <p:grpSpPr>
          <a:xfrm>
            <a:off x="7833609" y="43468"/>
            <a:ext cx="3365607" cy="2617750"/>
            <a:chOff x="7564935" y="419100"/>
            <a:chExt cx="4627065" cy="3155812"/>
          </a:xfrm>
        </p:grpSpPr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54B9B508-75AB-99DA-9E38-5D777234C54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1341197"/>
                </p:ext>
              </p:extLst>
            </p:nvPr>
          </p:nvGraphicFramePr>
          <p:xfrm>
            <a:off x="7564935" y="419100"/>
            <a:ext cx="4627065" cy="31558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ED16D1-55F3-828C-9751-98F6F994ACE2}"/>
                </a:ext>
              </a:extLst>
            </p:cNvPr>
            <p:cNvSpPr txBox="1"/>
            <p:nvPr/>
          </p:nvSpPr>
          <p:spPr>
            <a:xfrm>
              <a:off x="8506688" y="1489174"/>
              <a:ext cx="2743557" cy="1001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OVERALL PROGRESS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3A1A7C-3405-CC1C-E555-0C4065CBCC44}"/>
              </a:ext>
            </a:extLst>
          </p:cNvPr>
          <p:cNvGrpSpPr/>
          <p:nvPr/>
        </p:nvGrpSpPr>
        <p:grpSpPr>
          <a:xfrm>
            <a:off x="7109342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FCDC87BF-862D-C573-9A07-8BEA7E25AE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2451897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3F2D32-BCDB-8AFD-BB72-FA5F83B6A493}"/>
                </a:ext>
              </a:extLst>
            </p:cNvPr>
            <p:cNvSpPr txBox="1"/>
            <p:nvPr/>
          </p:nvSpPr>
          <p:spPr>
            <a:xfrm>
              <a:off x="8545097" y="1374657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Web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App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AFB23C-DC8B-ADF6-C4E6-C18D693DB0E5}"/>
              </a:ext>
            </a:extLst>
          </p:cNvPr>
          <p:cNvGrpSpPr/>
          <p:nvPr/>
        </p:nvGrpSpPr>
        <p:grpSpPr>
          <a:xfrm>
            <a:off x="9340704" y="2638813"/>
            <a:ext cx="2582778" cy="2050108"/>
            <a:chOff x="7564935" y="419100"/>
            <a:chExt cx="4627065" cy="3155811"/>
          </a:xfrm>
        </p:grpSpPr>
        <p:graphicFrame>
          <p:nvGraphicFramePr>
            <p:cNvPr id="33" name="Chart 32">
              <a:extLst>
                <a:ext uri="{FF2B5EF4-FFF2-40B4-BE49-F238E27FC236}">
                  <a16:creationId xmlns:a16="http://schemas.microsoft.com/office/drawing/2014/main" id="{8E8CECBB-5CA2-FC80-E333-65858012F5F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8428417"/>
                </p:ext>
              </p:extLst>
            </p:nvPr>
          </p:nvGraphicFramePr>
          <p:xfrm>
            <a:off x="7564935" y="419100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8F0F0F-8587-1320-BAD4-C1D3AF21ADFB}"/>
                </a:ext>
              </a:extLst>
            </p:cNvPr>
            <p:cNvSpPr txBox="1"/>
            <p:nvPr/>
          </p:nvSpPr>
          <p:spPr>
            <a:xfrm>
              <a:off x="8511580" y="1476172"/>
              <a:ext cx="2743557" cy="127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Mobile App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369EF4-E18A-D852-56AD-D0440BA2F001}"/>
              </a:ext>
            </a:extLst>
          </p:cNvPr>
          <p:cNvGrpSpPr/>
          <p:nvPr/>
        </p:nvGrpSpPr>
        <p:grpSpPr>
          <a:xfrm>
            <a:off x="9340704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38A37F95-2A9A-8F4F-EC2C-AA0C93CFBE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23248012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69E4EE-CB38-92A4-CA01-A048F0218116}"/>
                </a:ext>
              </a:extLst>
            </p:cNvPr>
            <p:cNvSpPr txBox="1"/>
            <p:nvPr/>
          </p:nvSpPr>
          <p:spPr>
            <a:xfrm>
              <a:off x="851157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Backend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9279347-34B5-FD5D-8A05-F19D2622431D}"/>
              </a:ext>
            </a:extLst>
          </p:cNvPr>
          <p:cNvGrpSpPr/>
          <p:nvPr/>
        </p:nvGrpSpPr>
        <p:grpSpPr>
          <a:xfrm>
            <a:off x="7109342" y="4708356"/>
            <a:ext cx="2582778" cy="2050108"/>
            <a:chOff x="7564935" y="419101"/>
            <a:chExt cx="4627065" cy="3155811"/>
          </a:xfrm>
        </p:grpSpPr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3F8CB15D-51C1-13F6-2C39-9B6184449D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03104463"/>
                </p:ext>
              </p:extLst>
            </p:nvPr>
          </p:nvGraphicFramePr>
          <p:xfrm>
            <a:off x="7564935" y="419101"/>
            <a:ext cx="4627065" cy="31558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151BDE-D0A8-1D79-A719-647DE9E37722}"/>
                </a:ext>
              </a:extLst>
            </p:cNvPr>
            <p:cNvSpPr txBox="1"/>
            <p:nvPr/>
          </p:nvSpPr>
          <p:spPr>
            <a:xfrm>
              <a:off x="8501798" y="1660048"/>
              <a:ext cx="2743557" cy="710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Database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06C12F-8DAF-8A81-F666-BC91F3FC75B8}"/>
              </a:ext>
            </a:extLst>
          </p:cNvPr>
          <p:cNvGrpSpPr/>
          <p:nvPr/>
        </p:nvGrpSpPr>
        <p:grpSpPr>
          <a:xfrm>
            <a:off x="517094" y="1218384"/>
            <a:ext cx="1371601" cy="1623659"/>
            <a:chOff x="517094" y="1218384"/>
            <a:chExt cx="1371601" cy="162365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F294B7-2CD5-1BAB-8597-ECB1BF3A3931}"/>
                </a:ext>
              </a:extLst>
            </p:cNvPr>
            <p:cNvSpPr/>
            <p:nvPr/>
          </p:nvSpPr>
          <p:spPr>
            <a:xfrm>
              <a:off x="517094" y="1218384"/>
              <a:ext cx="1371600" cy="162365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52FC36-008A-69F0-2D77-F16EE2BEF4C0}"/>
                </a:ext>
              </a:extLst>
            </p:cNvPr>
            <p:cNvSpPr txBox="1"/>
            <p:nvPr/>
          </p:nvSpPr>
          <p:spPr>
            <a:xfrm>
              <a:off x="517094" y="2473678"/>
              <a:ext cx="1371601" cy="3683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OTP: eco123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1DE3DD9-46BF-7EB1-6461-B5817D5D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6891" y="1375473"/>
              <a:ext cx="1057423" cy="1057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5496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9758392-2F90-ADEF-8C6A-B49AAA962A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0D2816-DE8D-385F-279F-43946677429E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0295E04F-6F05-8D18-F46C-8CD505E03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476C9ACB-64C2-B7C9-8846-11E83A41D9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6" name="Rectangle: Rounded Corners 68">
              <a:extLst>
                <a:ext uri="{FF2B5EF4-FFF2-40B4-BE49-F238E27FC236}">
                  <a16:creationId xmlns:a16="http://schemas.microsoft.com/office/drawing/2014/main" id="{2D1AFCDE-8ABC-16B6-FC18-25520634884B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6583470" cy="1127760"/>
            <a:chOff x="-706544" y="0"/>
            <a:chExt cx="6583470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6583470" cy="1127760"/>
              <a:chOff x="-706544" y="0"/>
              <a:chExt cx="6583470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658347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61546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FUTURE WORK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C3AD0D9-4BCA-B4D3-431B-D539A29A7F06}"/>
              </a:ext>
            </a:extLst>
          </p:cNvPr>
          <p:cNvSpPr/>
          <p:nvPr/>
        </p:nvSpPr>
        <p:spPr>
          <a:xfrm>
            <a:off x="-949355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4B36A8F-7404-E72A-32C1-98B03D4FB9A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ket 2">
            <a:extLst>
              <a:ext uri="{FF2B5EF4-FFF2-40B4-BE49-F238E27FC236}">
                <a16:creationId xmlns:a16="http://schemas.microsoft.com/office/drawing/2014/main" id="{75C0A15B-636D-7D59-DD2B-BF2C95551849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52212E3-7934-B742-D334-8371AC3E6222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347159-4F8B-3886-6944-4C6B78159011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6658B38-AC16-DED1-C79F-84A255338F1F}"/>
              </a:ext>
            </a:extLst>
          </p:cNvPr>
          <p:cNvSpPr/>
          <p:nvPr/>
        </p:nvSpPr>
        <p:spPr>
          <a:xfrm>
            <a:off x="900975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6408C0-8290-7053-2BDC-4E83BE1AE7C5}"/>
              </a:ext>
            </a:extLst>
          </p:cNvPr>
          <p:cNvSpPr/>
          <p:nvPr/>
        </p:nvSpPr>
        <p:spPr>
          <a:xfrm>
            <a:off x="3056289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61DBFC-A6DF-31B1-D054-D6C441BE0179}"/>
              </a:ext>
            </a:extLst>
          </p:cNvPr>
          <p:cNvSpPr/>
          <p:nvPr/>
        </p:nvSpPr>
        <p:spPr>
          <a:xfrm>
            <a:off x="3052860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E3294A-34BC-02D2-2BEC-FF129489BABD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1B595-07EA-8109-5B29-95C738B36C62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2244F8-6262-C305-56B9-915B55C41FA5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AF521F-DE6C-5ABA-C33B-36D6A37AD3C9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F2A53DD3-26BB-8182-8E12-B8B47332CBC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71A0182-05B8-D505-AF68-8C0BB5A83DC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191E31-7637-1EA5-FDE9-59B754C5B37E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B935125-9FA8-BDDD-90A0-9D1C70FF949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747D761-240D-E548-F761-F8E847672BB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42CB21-54FA-FDF1-9044-5734298A74F2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6DF57F0D-F128-0D0C-7709-ABBC15CE37E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A7C7762-9298-E64A-7602-205C55C9AFD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FB152F-8CA9-3E8A-ABEC-84FBF7A3D299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B8B75748-83D5-D38D-6316-6BA7122D6C4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5D35440-CC52-ECD0-A162-4F034326B839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2CEBB4-BBA7-0027-B617-DB0937E6A295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7D47A15C-3D25-915D-D71B-27D351846AF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FA5761C-9ED0-06CD-F425-075D16794E2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5F63588-BD0B-C13E-732E-3E588705399B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E4A94B09-EEE2-6BB5-F16D-66CF9FCF7CA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5CAE4C-FA3D-462D-C282-7F8AB121C7C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717A8B-3CFA-575E-C9B1-AB26DAF7A8A5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E6BEE702-9E02-AB9A-5087-786D08A4CC5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46979D9-474B-87F2-091F-721AEC88B40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335CDE-2A6F-5C72-3A22-369C068C9225}"/>
              </a:ext>
            </a:extLst>
          </p:cNvPr>
          <p:cNvGrpSpPr/>
          <p:nvPr/>
        </p:nvGrpSpPr>
        <p:grpSpPr>
          <a:xfrm>
            <a:off x="4058358" y="2561752"/>
            <a:ext cx="1999348" cy="815988"/>
            <a:chOff x="-174761" y="2669629"/>
            <a:chExt cx="2396140" cy="977930"/>
          </a:xfrm>
        </p:grpSpPr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36DACDC4-C78E-B899-1814-8E8FDDD2DC4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0191EBA-924D-56F1-7C24-5C6CB50A506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EE29BB-06AE-C998-4347-9533EE285384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8FF1182-48BE-198F-5F04-46AAF6403ECF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6DFE760-1A25-8FDC-17CF-902CA801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890DDFF-FD32-17BA-D15C-09A1DAD16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762331A-B59E-9647-487F-7EE5A0D90D77}"/>
              </a:ext>
            </a:extLst>
          </p:cNvPr>
          <p:cNvSpPr/>
          <p:nvPr/>
        </p:nvSpPr>
        <p:spPr>
          <a:xfrm>
            <a:off x="4848992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2ABF7B1-CB3E-6EA8-3A3D-DA7234F73971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A8332A-F39A-4DF2-CBF0-5BC18D0444B8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17361A2-108D-DC10-8573-C8F1456CFCB7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F1C7143-5969-DEAA-8521-02D011BFE0AE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72A1E72-54DF-EF63-44CE-D13A6AF33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64738B0-325F-2A5F-CAA1-E7D9D68A7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5D0E16-8E20-0B15-8384-78F9A1881C4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FBA5615-C4D3-B0BD-A575-2BC81797299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4" descr="HelaPay Terms &amp; Conditions">
              <a:extLst>
                <a:ext uri="{FF2B5EF4-FFF2-40B4-BE49-F238E27FC236}">
                  <a16:creationId xmlns:a16="http://schemas.microsoft.com/office/drawing/2014/main" id="{F76C0C7A-BAE2-3A1B-1F30-C65B4BA02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241066-A0E0-E7D9-5E25-964EAAB715F7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8F5B148-9266-5EC9-3B8E-770165449BFD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5C3A712-2F71-5596-5938-BE21B8151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C5EFDB1-3539-57E4-F185-7F973D7D140E}"/>
              </a:ext>
            </a:extLst>
          </p:cNvPr>
          <p:cNvGrpSpPr/>
          <p:nvPr/>
        </p:nvGrpSpPr>
        <p:grpSpPr>
          <a:xfrm>
            <a:off x="2321466" y="1436726"/>
            <a:ext cx="2698566" cy="1195931"/>
            <a:chOff x="2321466" y="1342456"/>
            <a:chExt cx="2698566" cy="119593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BB062BE-4E9B-0E16-97B7-DF5062C9A323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BB9DB27-F08E-EB4A-BDE8-01BB5AB7C954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A954687-D559-D290-E972-99D7FCB25E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62" name="Picture 2" descr="Node.js - Wikipedia">
              <a:extLst>
                <a:ext uri="{FF2B5EF4-FFF2-40B4-BE49-F238E27FC236}">
                  <a16:creationId xmlns:a16="http://schemas.microsoft.com/office/drawing/2014/main" id="{D31DE45C-1674-1244-1D07-CEF509384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C37CD7-58D5-88B1-BD98-F1FF81B18C4C}"/>
              </a:ext>
            </a:extLst>
          </p:cNvPr>
          <p:cNvGrpSpPr/>
          <p:nvPr/>
        </p:nvGrpSpPr>
        <p:grpSpPr>
          <a:xfrm>
            <a:off x="-9025711" y="1841579"/>
            <a:ext cx="7692324" cy="2808368"/>
            <a:chOff x="270576" y="1841579"/>
            <a:chExt cx="7692324" cy="2808368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75B36B1A-A6FD-6303-2917-AF5D7B90DA7B}"/>
                </a:ext>
              </a:extLst>
            </p:cNvPr>
            <p:cNvSpPr/>
            <p:nvPr/>
          </p:nvSpPr>
          <p:spPr>
            <a:xfrm>
              <a:off x="270576" y="1841579"/>
              <a:ext cx="7692324" cy="280836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CC6038-1C19-BD48-33A4-320D64F31001}"/>
                </a:ext>
              </a:extLst>
            </p:cNvPr>
            <p:cNvSpPr txBox="1"/>
            <p:nvPr/>
          </p:nvSpPr>
          <p:spPr>
            <a:xfrm>
              <a:off x="654608" y="2460933"/>
              <a:ext cx="69242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</p:txBody>
        </p:sp>
      </p:grpSp>
      <p:sp>
        <p:nvSpPr>
          <p:cNvPr id="92" name="Circle: Hollow 91">
            <a:extLst>
              <a:ext uri="{FF2B5EF4-FFF2-40B4-BE49-F238E27FC236}">
                <a16:creationId xmlns:a16="http://schemas.microsoft.com/office/drawing/2014/main" id="{51785467-CF44-1677-62FF-E34A21547EEF}"/>
              </a:ext>
            </a:extLst>
          </p:cNvPr>
          <p:cNvSpPr/>
          <p:nvPr/>
        </p:nvSpPr>
        <p:spPr>
          <a:xfrm>
            <a:off x="798219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Circle: Hollow 94">
            <a:extLst>
              <a:ext uri="{FF2B5EF4-FFF2-40B4-BE49-F238E27FC236}">
                <a16:creationId xmlns:a16="http://schemas.microsoft.com/office/drawing/2014/main" id="{D249F5B7-0750-0D0E-75B8-0B80292E95E5}"/>
              </a:ext>
            </a:extLst>
          </p:cNvPr>
          <p:cNvSpPr/>
          <p:nvPr/>
        </p:nvSpPr>
        <p:spPr>
          <a:xfrm>
            <a:off x="2950674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A4ADFDC3-4C8D-2D6F-F86F-D356C0E116C5}"/>
              </a:ext>
            </a:extLst>
          </p:cNvPr>
          <p:cNvSpPr/>
          <p:nvPr/>
        </p:nvSpPr>
        <p:spPr>
          <a:xfrm>
            <a:off x="2950674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Circle: Hollow 66">
            <a:extLst>
              <a:ext uri="{FF2B5EF4-FFF2-40B4-BE49-F238E27FC236}">
                <a16:creationId xmlns:a16="http://schemas.microsoft.com/office/drawing/2014/main" id="{CFBF177D-739B-E70E-0193-F350748496F3}"/>
              </a:ext>
            </a:extLst>
          </p:cNvPr>
          <p:cNvSpPr/>
          <p:nvPr/>
        </p:nvSpPr>
        <p:spPr>
          <a:xfrm>
            <a:off x="4744025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47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45" grpId="0" animBg="1"/>
      <p:bldP spid="46" grpId="0" animBg="1"/>
      <p:bldP spid="92" grpId="0" animBg="1"/>
      <p:bldP spid="92" grpId="1" animBg="1"/>
      <p:bldP spid="95" grpId="0" animBg="1"/>
      <p:bldP spid="95" grpId="1" animBg="1"/>
      <p:bldP spid="65" grpId="0" animBg="1"/>
      <p:bldP spid="65" grpId="1" animBg="1"/>
      <p:bldP spid="67" grpId="0" animBg="1"/>
      <p:bldP spid="6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FD91A10-D233-4562-02DE-59356CD260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AE6867-0361-F83A-1BEC-F05BA355059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AA1B1E4F-85EB-F154-9D16-A1E156D36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B9B08618-FD5D-3655-2F95-FA92E7D0D4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" t="9002" r="331" b="8444"/>
              <a:stretch/>
            </p:blipFill>
            <p:spPr>
              <a:xfrm>
                <a:off x="8684419" y="1841579"/>
                <a:ext cx="2386012" cy="4127826"/>
              </a:xfrm>
              <a:prstGeom prst="rect">
                <a:avLst/>
              </a:prstGeom>
              <a:effectLst>
                <a:softEdge rad="12700"/>
              </a:effectLst>
            </p:spPr>
          </p:pic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51DA368-E79A-FBB5-4988-7E132C60556E}"/>
                </a:ext>
              </a:extLst>
            </p:cNvPr>
            <p:cNvSpPr/>
            <p:nvPr/>
          </p:nvSpPr>
          <p:spPr>
            <a:xfrm>
              <a:off x="1670050" y="2195505"/>
              <a:ext cx="3340100" cy="636594"/>
            </a:xfrm>
            <a:custGeom>
              <a:avLst/>
              <a:gdLst>
                <a:gd name="connsiteX0" fmla="*/ 0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0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1602 h 609600"/>
                <a:gd name="connsiteX1" fmla="*/ 101602 w 3340100"/>
                <a:gd name="connsiteY1" fmla="*/ 0 h 609600"/>
                <a:gd name="connsiteX2" fmla="*/ 3238498 w 3340100"/>
                <a:gd name="connsiteY2" fmla="*/ 0 h 609600"/>
                <a:gd name="connsiteX3" fmla="*/ 3340100 w 3340100"/>
                <a:gd name="connsiteY3" fmla="*/ 101602 h 609600"/>
                <a:gd name="connsiteX4" fmla="*/ 3340100 w 3340100"/>
                <a:gd name="connsiteY4" fmla="*/ 507998 h 609600"/>
                <a:gd name="connsiteX5" fmla="*/ 3238498 w 3340100"/>
                <a:gd name="connsiteY5" fmla="*/ 609600 h 609600"/>
                <a:gd name="connsiteX6" fmla="*/ 101602 w 3340100"/>
                <a:gd name="connsiteY6" fmla="*/ 609600 h 609600"/>
                <a:gd name="connsiteX7" fmla="*/ 0 w 3340100"/>
                <a:gd name="connsiteY7" fmla="*/ 507998 h 609600"/>
                <a:gd name="connsiteX8" fmla="*/ 11907 w 3340100"/>
                <a:gd name="connsiteY8" fmla="*/ 101602 h 609600"/>
                <a:gd name="connsiteX0" fmla="*/ 11907 w 3340100"/>
                <a:gd name="connsiteY0" fmla="*/ 103983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1907 w 3340100"/>
                <a:gd name="connsiteY8" fmla="*/ 103983 h 611981"/>
                <a:gd name="connsiteX0" fmla="*/ 14288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14288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96840 h 611981"/>
                <a:gd name="connsiteX1" fmla="*/ 177802 w 3340100"/>
                <a:gd name="connsiteY1" fmla="*/ 0 h 611981"/>
                <a:gd name="connsiteX2" fmla="*/ 3238498 w 3340100"/>
                <a:gd name="connsiteY2" fmla="*/ 2381 h 611981"/>
                <a:gd name="connsiteX3" fmla="*/ 3340100 w 3340100"/>
                <a:gd name="connsiteY3" fmla="*/ 103983 h 611981"/>
                <a:gd name="connsiteX4" fmla="*/ 3340100 w 3340100"/>
                <a:gd name="connsiteY4" fmla="*/ 510379 h 611981"/>
                <a:gd name="connsiteX5" fmla="*/ 3238498 w 3340100"/>
                <a:gd name="connsiteY5" fmla="*/ 611981 h 611981"/>
                <a:gd name="connsiteX6" fmla="*/ 101602 w 3340100"/>
                <a:gd name="connsiteY6" fmla="*/ 611981 h 611981"/>
                <a:gd name="connsiteX7" fmla="*/ 0 w 3340100"/>
                <a:gd name="connsiteY7" fmla="*/ 510379 h 611981"/>
                <a:gd name="connsiteX8" fmla="*/ 30957 w 3340100"/>
                <a:gd name="connsiteY8" fmla="*/ 96840 h 611981"/>
                <a:gd name="connsiteX0" fmla="*/ 30957 w 3340100"/>
                <a:gd name="connsiteY0" fmla="*/ 121453 h 636594"/>
                <a:gd name="connsiteX1" fmla="*/ 177802 w 3340100"/>
                <a:gd name="connsiteY1" fmla="*/ 24613 h 636594"/>
                <a:gd name="connsiteX2" fmla="*/ 1639888 w 3340100"/>
                <a:gd name="connsiteY2" fmla="*/ 8 h 636594"/>
                <a:gd name="connsiteX3" fmla="*/ 3238498 w 3340100"/>
                <a:gd name="connsiteY3" fmla="*/ 26994 h 636594"/>
                <a:gd name="connsiteX4" fmla="*/ 3340100 w 3340100"/>
                <a:gd name="connsiteY4" fmla="*/ 128596 h 636594"/>
                <a:gd name="connsiteX5" fmla="*/ 3340100 w 3340100"/>
                <a:gd name="connsiteY5" fmla="*/ 534992 h 636594"/>
                <a:gd name="connsiteX6" fmla="*/ 3238498 w 3340100"/>
                <a:gd name="connsiteY6" fmla="*/ 636594 h 636594"/>
                <a:gd name="connsiteX7" fmla="*/ 101602 w 3340100"/>
                <a:gd name="connsiteY7" fmla="*/ 636594 h 636594"/>
                <a:gd name="connsiteX8" fmla="*/ 0 w 3340100"/>
                <a:gd name="connsiteY8" fmla="*/ 534992 h 636594"/>
                <a:gd name="connsiteX9" fmla="*/ 30957 w 3340100"/>
                <a:gd name="connsiteY9" fmla="*/ 121453 h 636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0100" h="636594">
                  <a:moveTo>
                    <a:pt x="30957" y="121453"/>
                  </a:moveTo>
                  <a:cubicBezTo>
                    <a:pt x="90488" y="43908"/>
                    <a:pt x="121689" y="24613"/>
                    <a:pt x="177802" y="24613"/>
                  </a:cubicBezTo>
                  <a:cubicBezTo>
                    <a:pt x="666751" y="25142"/>
                    <a:pt x="1150939" y="-521"/>
                    <a:pt x="1639888" y="8"/>
                  </a:cubicBezTo>
                  <a:lnTo>
                    <a:pt x="3238498" y="26994"/>
                  </a:lnTo>
                  <a:cubicBezTo>
                    <a:pt x="3294611" y="26994"/>
                    <a:pt x="3340100" y="72483"/>
                    <a:pt x="3340100" y="128596"/>
                  </a:cubicBezTo>
                  <a:lnTo>
                    <a:pt x="3340100" y="534992"/>
                  </a:lnTo>
                  <a:cubicBezTo>
                    <a:pt x="3340100" y="591105"/>
                    <a:pt x="3294611" y="636594"/>
                    <a:pt x="3238498" y="636594"/>
                  </a:cubicBezTo>
                  <a:lnTo>
                    <a:pt x="101602" y="636594"/>
                  </a:lnTo>
                  <a:cubicBezTo>
                    <a:pt x="45489" y="636594"/>
                    <a:pt x="0" y="591105"/>
                    <a:pt x="0" y="534992"/>
                  </a:cubicBezTo>
                  <a:cubicBezTo>
                    <a:pt x="0" y="399527"/>
                    <a:pt x="9526" y="256918"/>
                    <a:pt x="30957" y="12145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6F70F4D-5816-27CF-7DE0-8B4DC41C3B48}"/>
              </a:ext>
            </a:extLst>
          </p:cNvPr>
          <p:cNvGrpSpPr/>
          <p:nvPr/>
        </p:nvGrpSpPr>
        <p:grpSpPr>
          <a:xfrm>
            <a:off x="295275" y="1841579"/>
            <a:ext cx="7692324" cy="2808368"/>
            <a:chOff x="270576" y="1841579"/>
            <a:chExt cx="7692324" cy="280836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C3AD0D9-4BCA-B4D3-431B-D539A29A7F06}"/>
                </a:ext>
              </a:extLst>
            </p:cNvPr>
            <p:cNvSpPr/>
            <p:nvPr/>
          </p:nvSpPr>
          <p:spPr>
            <a:xfrm>
              <a:off x="270576" y="1841579"/>
              <a:ext cx="7692324" cy="2808368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012FB0-B23B-F1BF-ACEB-EF8459EF7742}"/>
                </a:ext>
              </a:extLst>
            </p:cNvPr>
            <p:cNvSpPr txBox="1"/>
            <p:nvPr/>
          </p:nvSpPr>
          <p:spPr>
            <a:xfrm>
              <a:off x="654608" y="2460933"/>
              <a:ext cx="69242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latin typeface="Bahnschrift" panose="020B0502040204020203" pitchFamily="34" charset="0"/>
                </a:rPr>
                <a:t>THANK YOU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78422-BD7D-FC88-4E20-3D94E5C923A0}"/>
              </a:ext>
            </a:extLst>
          </p:cNvPr>
          <p:cNvSpPr/>
          <p:nvPr/>
        </p:nvSpPr>
        <p:spPr>
          <a:xfrm>
            <a:off x="13411200" y="1481559"/>
            <a:ext cx="14369172" cy="5660021"/>
          </a:xfrm>
          <a:prstGeom prst="roundRect">
            <a:avLst>
              <a:gd name="adj" fmla="val 1352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047A15-9DC7-434D-7740-91F20228DE2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4355598" y="3786909"/>
            <a:ext cx="21089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eft Bracket 3">
            <a:extLst>
              <a:ext uri="{FF2B5EF4-FFF2-40B4-BE49-F238E27FC236}">
                <a16:creationId xmlns:a16="http://schemas.microsoft.com/office/drawing/2014/main" id="{EFC1470F-7EF0-0A57-077E-ACE1FCFFD7A7}"/>
              </a:ext>
            </a:extLst>
          </p:cNvPr>
          <p:cNvSpPr/>
          <p:nvPr/>
        </p:nvSpPr>
        <p:spPr>
          <a:xfrm>
            <a:off x="16464546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D182225F-BAB2-071C-2D4E-E6F084BB5524}"/>
              </a:ext>
            </a:extLst>
          </p:cNvPr>
          <p:cNvSpPr/>
          <p:nvPr/>
        </p:nvSpPr>
        <p:spPr>
          <a:xfrm flipH="1">
            <a:off x="18399567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9DBC28-34BB-7881-4A10-6C2E8F192D8B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20338459" y="3786909"/>
            <a:ext cx="62140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2BC4391-340D-4E33-8F6F-CDF1F57D1D05}"/>
              </a:ext>
            </a:extLst>
          </p:cNvPr>
          <p:cNvSpPr/>
          <p:nvPr/>
        </p:nvSpPr>
        <p:spPr>
          <a:xfrm>
            <a:off x="15261530" y="3703388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22D9D6-3346-B9DE-2D47-62C9D2CF5EAA}"/>
              </a:ext>
            </a:extLst>
          </p:cNvPr>
          <p:cNvSpPr/>
          <p:nvPr/>
        </p:nvSpPr>
        <p:spPr>
          <a:xfrm>
            <a:off x="17416844" y="3410084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2102F8-1B09-F4A6-87BC-A0FB1A1A8A10}"/>
              </a:ext>
            </a:extLst>
          </p:cNvPr>
          <p:cNvSpPr/>
          <p:nvPr/>
        </p:nvSpPr>
        <p:spPr>
          <a:xfrm>
            <a:off x="17413415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D7441C-4213-DA8B-8A9A-873828B9B105}"/>
              </a:ext>
            </a:extLst>
          </p:cNvPr>
          <p:cNvSpPr/>
          <p:nvPr/>
        </p:nvSpPr>
        <p:spPr>
          <a:xfrm>
            <a:off x="21424858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0C3B6B-A53E-9E32-970E-7EBBCC25E50D}"/>
              </a:ext>
            </a:extLst>
          </p:cNvPr>
          <p:cNvSpPr/>
          <p:nvPr/>
        </p:nvSpPr>
        <p:spPr>
          <a:xfrm>
            <a:off x="2337737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58F45E-E060-87E6-046C-23833B04BFFF}"/>
              </a:ext>
            </a:extLst>
          </p:cNvPr>
          <p:cNvSpPr/>
          <p:nvPr/>
        </p:nvSpPr>
        <p:spPr>
          <a:xfrm>
            <a:off x="25370085" y="3694545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D4D41E-F422-F810-B635-DDFBBA022FAE}"/>
              </a:ext>
            </a:extLst>
          </p:cNvPr>
          <p:cNvGrpSpPr/>
          <p:nvPr/>
        </p:nvGrpSpPr>
        <p:grpSpPr>
          <a:xfrm>
            <a:off x="16379687" y="4377816"/>
            <a:ext cx="1999348" cy="815990"/>
            <a:chOff x="-174761" y="2669627"/>
            <a:chExt cx="2396140" cy="977932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6668ABE-B022-0AE7-6C90-B739E8FCB6C2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66E1EC4-6C78-9B29-271D-A1BB43B466A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Backend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B139C9-70C2-3779-1FF8-4282DF924AE9}"/>
              </a:ext>
            </a:extLst>
          </p:cNvPr>
          <p:cNvGrpSpPr/>
          <p:nvPr/>
        </p:nvGrpSpPr>
        <p:grpSpPr>
          <a:xfrm>
            <a:off x="24462775" y="3975887"/>
            <a:ext cx="1999348" cy="815990"/>
            <a:chOff x="-174761" y="2669627"/>
            <a:chExt cx="2396140" cy="97793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AB0F4ACF-17EB-D7B3-E8AB-184DE26E2FE4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C64DC68-32AB-2953-9812-CE90EC64C54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5C599-725F-95EC-577A-4CF792A77044}"/>
              </a:ext>
            </a:extLst>
          </p:cNvPr>
          <p:cNvGrpSpPr/>
          <p:nvPr/>
        </p:nvGrpSpPr>
        <p:grpSpPr>
          <a:xfrm>
            <a:off x="22470065" y="2830375"/>
            <a:ext cx="1999348" cy="815990"/>
            <a:chOff x="-174761" y="2669627"/>
            <a:chExt cx="2396140" cy="977932"/>
          </a:xfrm>
        </p:grpSpPr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04AA56F-DFE1-C24C-DEEB-834A47D1F12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716D768-D5CC-98F8-0AE9-11C5131DE9F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3FC214-C7D5-38F2-86A5-4E413CA568CF}"/>
              </a:ext>
            </a:extLst>
          </p:cNvPr>
          <p:cNvGrpSpPr/>
          <p:nvPr/>
        </p:nvGrpSpPr>
        <p:grpSpPr>
          <a:xfrm>
            <a:off x="20517548" y="3975887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9496A68-419E-3093-5D48-A3C66D6BAC8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A862AA3-0A43-8D01-D886-8B97B7BFCBD1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67ABA4-F590-398A-6761-5776AEBC6EE7}"/>
              </a:ext>
            </a:extLst>
          </p:cNvPr>
          <p:cNvGrpSpPr/>
          <p:nvPr/>
        </p:nvGrpSpPr>
        <p:grpSpPr>
          <a:xfrm>
            <a:off x="18418913" y="4377816"/>
            <a:ext cx="1999348" cy="815990"/>
            <a:chOff x="-174761" y="2669627"/>
            <a:chExt cx="2396140" cy="977932"/>
          </a:xfrm>
        </p:grpSpPr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814E4524-8F52-1F83-1233-F0E543496B16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4645E8F-CD8F-061D-5CAD-1638078947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6D06DF-ABA1-5300-BF52-3AD4318D52D7}"/>
              </a:ext>
            </a:extLst>
          </p:cNvPr>
          <p:cNvGrpSpPr/>
          <p:nvPr/>
        </p:nvGrpSpPr>
        <p:grpSpPr>
          <a:xfrm>
            <a:off x="14400433" y="2868523"/>
            <a:ext cx="1999348" cy="815990"/>
            <a:chOff x="-174761" y="2669627"/>
            <a:chExt cx="2396140" cy="977932"/>
          </a:xfrm>
        </p:grpSpPr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B9AA05DB-C3A4-C404-EF32-196F84647D7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FFD1B86-4492-4B3C-27F3-E737603298E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960DFE-3E42-0321-57B0-CD7657633791}"/>
              </a:ext>
            </a:extLst>
          </p:cNvPr>
          <p:cNvGrpSpPr/>
          <p:nvPr/>
        </p:nvGrpSpPr>
        <p:grpSpPr>
          <a:xfrm>
            <a:off x="16379687" y="2561751"/>
            <a:ext cx="1999348" cy="815990"/>
            <a:chOff x="-174761" y="2669627"/>
            <a:chExt cx="2396140" cy="977932"/>
          </a:xfrm>
        </p:grpSpPr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B8E246B3-3C8D-7EB7-A15B-798407B2B9C8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79BC6F85-3DA0-FEE2-6EF9-E49D4DEB1FE3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332B16-B2FE-485A-C2DB-DA563A8DE12A}"/>
              </a:ext>
            </a:extLst>
          </p:cNvPr>
          <p:cNvGrpSpPr/>
          <p:nvPr/>
        </p:nvGrpSpPr>
        <p:grpSpPr>
          <a:xfrm>
            <a:off x="18418913" y="2561752"/>
            <a:ext cx="1999348" cy="815988"/>
            <a:chOff x="-174761" y="2669629"/>
            <a:chExt cx="2396140" cy="977930"/>
          </a:xfrm>
        </p:grpSpPr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95515646-C32B-11C4-7925-8E1E51F669DC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3425ADF-19FE-8968-9D09-8CE977181CF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480827-4707-7D9B-61B5-15C3157060B8}"/>
              </a:ext>
            </a:extLst>
          </p:cNvPr>
          <p:cNvGrpSpPr/>
          <p:nvPr/>
        </p:nvGrpSpPr>
        <p:grpSpPr>
          <a:xfrm>
            <a:off x="14345800" y="3850064"/>
            <a:ext cx="2010072" cy="1165437"/>
            <a:chOff x="6096000" y="1041522"/>
            <a:chExt cx="2754422" cy="1646060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235AC10-86D5-EC80-491B-55FDF6376834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7DA20D9-4FD8-1F02-63A0-EE34E5F1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AF1263-A44B-96F0-0F3B-9D9B9A53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C8827026-E3E8-9B23-95A4-DEC3405190D7}"/>
              </a:ext>
            </a:extLst>
          </p:cNvPr>
          <p:cNvSpPr/>
          <p:nvPr/>
        </p:nvSpPr>
        <p:spPr>
          <a:xfrm>
            <a:off x="19209547" y="3409767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EC17E48-A3F5-94D9-62E0-D57A5F84D90C}"/>
              </a:ext>
            </a:extLst>
          </p:cNvPr>
          <p:cNvSpPr/>
          <p:nvPr/>
        </p:nvSpPr>
        <p:spPr>
          <a:xfrm>
            <a:off x="19222189" y="3994292"/>
            <a:ext cx="184728" cy="1847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55C420-8F3C-A3F3-19B0-A181BEA39430}"/>
              </a:ext>
            </a:extLst>
          </p:cNvPr>
          <p:cNvGrpSpPr/>
          <p:nvPr/>
        </p:nvGrpSpPr>
        <p:grpSpPr>
          <a:xfrm>
            <a:off x="18147609" y="5360054"/>
            <a:ext cx="2694487" cy="1281981"/>
            <a:chOff x="2382355" y="5224467"/>
            <a:chExt cx="2694487" cy="128198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01688C0-15D7-D9BD-4839-D6F65A28F2BD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C329EE-C97E-F45E-D3EA-6313EBB491FA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883B9FC-7889-8594-EBBD-AEFE5042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2056FED-5AD6-FC6C-83E4-7173A792B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71B30E-E21B-468A-9F65-ACBD4108D808}"/>
              </a:ext>
            </a:extLst>
          </p:cNvPr>
          <p:cNvGrpSpPr/>
          <p:nvPr/>
        </p:nvGrpSpPr>
        <p:grpSpPr>
          <a:xfrm>
            <a:off x="22240077" y="4662706"/>
            <a:ext cx="2176129" cy="1281981"/>
            <a:chOff x="7354370" y="5004378"/>
            <a:chExt cx="2176129" cy="1281981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FBA518B-8E6B-5141-AE4C-3F1FCC60FA8B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" descr="HelaPay Terms &amp; Conditions">
              <a:extLst>
                <a:ext uri="{FF2B5EF4-FFF2-40B4-BE49-F238E27FC236}">
                  <a16:creationId xmlns:a16="http://schemas.microsoft.com/office/drawing/2014/main" id="{0D4B0B3E-413F-39A5-2971-6C6FD56B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02EB9A5-DFB4-A700-CBED-A9C3044D3E7E}"/>
              </a:ext>
            </a:extLst>
          </p:cNvPr>
          <p:cNvGrpSpPr/>
          <p:nvPr/>
        </p:nvGrpSpPr>
        <p:grpSpPr>
          <a:xfrm>
            <a:off x="24777573" y="1841579"/>
            <a:ext cx="1554480" cy="1554480"/>
            <a:chOff x="7142291" y="479268"/>
            <a:chExt cx="1554480" cy="1554480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966A2A2-136B-D8C4-EE33-8EC7A174629C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F361442-7E73-AFF9-D1CF-43053555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7D75653-7775-7D24-5F2F-F2833C4E6D70}"/>
              </a:ext>
            </a:extLst>
          </p:cNvPr>
          <p:cNvGrpSpPr/>
          <p:nvPr/>
        </p:nvGrpSpPr>
        <p:grpSpPr>
          <a:xfrm>
            <a:off x="16682021" y="1342456"/>
            <a:ext cx="2698566" cy="1195931"/>
            <a:chOff x="2321466" y="1342456"/>
            <a:chExt cx="2698566" cy="119593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939DE-8BD6-B3F4-A44D-51B7B3C5FA87}"/>
                </a:ext>
              </a:extLst>
            </p:cNvPr>
            <p:cNvGrpSpPr/>
            <p:nvPr/>
          </p:nvGrpSpPr>
          <p:grpSpPr>
            <a:xfrm>
              <a:off x="2321466" y="1342456"/>
              <a:ext cx="2698566" cy="1195931"/>
              <a:chOff x="5204924" y="1036725"/>
              <a:chExt cx="2698566" cy="1195931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5B18BAF-A075-248D-75C0-F4B8B7EF40E3}"/>
                  </a:ext>
                </a:extLst>
              </p:cNvPr>
              <p:cNvSpPr/>
              <p:nvPr/>
            </p:nvSpPr>
            <p:spPr>
              <a:xfrm>
                <a:off x="5204924" y="1036725"/>
                <a:ext cx="2698566" cy="1195931"/>
              </a:xfrm>
              <a:prstGeom prst="roundRect">
                <a:avLst/>
              </a:prstGeom>
              <a:solidFill>
                <a:schemeClr val="bg1">
                  <a:alpha val="79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90B8BA3-EF00-70AD-C48D-C8E79815B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1" t="17992" r="5199" b="20011"/>
              <a:stretch/>
            </p:blipFill>
            <p:spPr>
              <a:xfrm>
                <a:off x="6533281" y="1373152"/>
                <a:ext cx="1131140" cy="527012"/>
              </a:xfrm>
              <a:prstGeom prst="rect">
                <a:avLst/>
              </a:prstGeom>
            </p:spPr>
          </p:pic>
        </p:grpSp>
        <p:pic>
          <p:nvPicPr>
            <p:cNvPr id="56" name="Picture 2" descr="Node.js - Wikipedia">
              <a:extLst>
                <a:ext uri="{FF2B5EF4-FFF2-40B4-BE49-F238E27FC236}">
                  <a16:creationId xmlns:a16="http://schemas.microsoft.com/office/drawing/2014/main" id="{E55F3353-37BF-F5DD-F75B-A291848E8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255" y="1713453"/>
              <a:ext cx="934257" cy="571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Circle: Hollow 58">
            <a:extLst>
              <a:ext uri="{FF2B5EF4-FFF2-40B4-BE49-F238E27FC236}">
                <a16:creationId xmlns:a16="http://schemas.microsoft.com/office/drawing/2014/main" id="{C065FAD5-0FAE-736E-F507-313DF8ADEE8C}"/>
              </a:ext>
            </a:extLst>
          </p:cNvPr>
          <p:cNvSpPr/>
          <p:nvPr/>
        </p:nvSpPr>
        <p:spPr>
          <a:xfrm>
            <a:off x="15158774" y="360063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ircle: Hollow 60">
            <a:extLst>
              <a:ext uri="{FF2B5EF4-FFF2-40B4-BE49-F238E27FC236}">
                <a16:creationId xmlns:a16="http://schemas.microsoft.com/office/drawing/2014/main" id="{C88BA513-15ED-7EB0-45F4-E9C18685253E}"/>
              </a:ext>
            </a:extLst>
          </p:cNvPr>
          <p:cNvSpPr/>
          <p:nvPr/>
        </p:nvSpPr>
        <p:spPr>
          <a:xfrm>
            <a:off x="17311229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Circle: Hollow 61">
            <a:extLst>
              <a:ext uri="{FF2B5EF4-FFF2-40B4-BE49-F238E27FC236}">
                <a16:creationId xmlns:a16="http://schemas.microsoft.com/office/drawing/2014/main" id="{BDB2186E-A89E-8E29-BC9C-6F128EC7D7B8}"/>
              </a:ext>
            </a:extLst>
          </p:cNvPr>
          <p:cNvSpPr/>
          <p:nvPr/>
        </p:nvSpPr>
        <p:spPr>
          <a:xfrm>
            <a:off x="17311229" y="3891916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19B910F6-11DD-FA8D-F4E1-F238E4630CB7}"/>
              </a:ext>
            </a:extLst>
          </p:cNvPr>
          <p:cNvSpPr/>
          <p:nvPr/>
        </p:nvSpPr>
        <p:spPr>
          <a:xfrm>
            <a:off x="19104580" y="3311072"/>
            <a:ext cx="390241" cy="390241"/>
          </a:xfrm>
          <a:prstGeom prst="donut">
            <a:avLst>
              <a:gd name="adj" fmla="val 15339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12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1" grpId="0" animBg="1"/>
      <p:bldP spid="42" grpId="0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7BEB2-C45B-6207-E9F1-9DA169FD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A318FA6-B303-3098-A84C-0E17FAF9D8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4" b="4494"/>
          <a:stretch/>
        </p:blipFill>
        <p:spPr>
          <a:xfrm>
            <a:off x="8053389" y="1485900"/>
            <a:ext cx="2712243" cy="5057639"/>
          </a:xfrm>
          <a:prstGeom prst="round2SameRect">
            <a:avLst>
              <a:gd name="adj1" fmla="val 0"/>
              <a:gd name="adj2" fmla="val 9131"/>
            </a:avLst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4613BBF-D29A-483F-8896-40E4CAF46A84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20E1EB3-C8A0-3363-33FB-CED1B0522FDD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43" name="Rectangle: Diagonal Corners Rounded 42">
                <a:extLst>
                  <a:ext uri="{FF2B5EF4-FFF2-40B4-BE49-F238E27FC236}">
                    <a16:creationId xmlns:a16="http://schemas.microsoft.com/office/drawing/2014/main" id="{09FE425A-FCA4-F251-B05C-91F85B793018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28B13B7-FE07-8E9C-28A6-5201BC14D2FD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INTRODUCTION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242E5F4-19CF-D65D-CE9E-7291BCE74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0FE8BD8-80CD-B088-9DCF-430F7D5AABDB}"/>
              </a:ext>
            </a:extLst>
          </p:cNvPr>
          <p:cNvSpPr/>
          <p:nvPr/>
        </p:nvSpPr>
        <p:spPr>
          <a:xfrm>
            <a:off x="-581026" y="1641012"/>
            <a:ext cx="1227026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7D4574-ED82-9DA8-4BEC-9609A2C0B8D4}"/>
              </a:ext>
            </a:extLst>
          </p:cNvPr>
          <p:cNvGrpSpPr/>
          <p:nvPr/>
        </p:nvGrpSpPr>
        <p:grpSpPr>
          <a:xfrm>
            <a:off x="252076" y="1944202"/>
            <a:ext cx="7781899" cy="584775"/>
            <a:chOff x="2133047" y="1669458"/>
            <a:chExt cx="7781899" cy="58477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78DEA5-6B7B-7F96-6880-594C31D6386F}"/>
                </a:ext>
              </a:extLst>
            </p:cNvPr>
            <p:cNvSpPr txBox="1"/>
            <p:nvPr/>
          </p:nvSpPr>
          <p:spPr>
            <a:xfrm>
              <a:off x="2681801" y="1669458"/>
              <a:ext cx="7233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Provide a convenient online platform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6568AAA-9DCE-3B32-883C-BED9817076B6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49" name="Graphic 10" descr="Open hand with plant">
                <a:extLst>
                  <a:ext uri="{FF2B5EF4-FFF2-40B4-BE49-F238E27FC236}">
                    <a16:creationId xmlns:a16="http://schemas.microsoft.com/office/drawing/2014/main" id="{83F2A7A3-BDF9-DCDC-69CB-A8CA1845E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093611" y="2590429"/>
                <a:ext cx="851364" cy="851365"/>
              </a:xfrm>
              <a:prstGeom prst="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EF07637-D80C-1EBB-B44B-F1871EFF3B9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080BAD-096E-E1D0-504C-C28FE5E1E13F}"/>
              </a:ext>
            </a:extLst>
          </p:cNvPr>
          <p:cNvGrpSpPr/>
          <p:nvPr/>
        </p:nvGrpSpPr>
        <p:grpSpPr>
          <a:xfrm>
            <a:off x="252077" y="2844225"/>
            <a:ext cx="10730245" cy="584775"/>
            <a:chOff x="2133048" y="1676913"/>
            <a:chExt cx="1073024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EAAE34-7BD8-EB85-B9D5-8B4FCE520F01}"/>
                </a:ext>
              </a:extLst>
            </p:cNvPr>
            <p:cNvSpPr txBox="1"/>
            <p:nvPr/>
          </p:nvSpPr>
          <p:spPr>
            <a:xfrm>
              <a:off x="2681800" y="1676913"/>
              <a:ext cx="101814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Streamline booking process, enhance user experience.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42F8824-72BB-B7A0-974E-0170E8ED693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4" name="Graphic 53" descr="Bullseye">
                <a:extLst>
                  <a:ext uri="{FF2B5EF4-FFF2-40B4-BE49-F238E27FC236}">
                    <a16:creationId xmlns:a16="http://schemas.microsoft.com/office/drawing/2014/main" id="{EF05AE05-C88E-6533-7927-70C96600B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78A8ADF-82AC-9AF5-7876-C3A011F5DD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0CB48E6-6222-0D31-1080-A8B70A170FE3}"/>
              </a:ext>
            </a:extLst>
          </p:cNvPr>
          <p:cNvGrpSpPr/>
          <p:nvPr/>
        </p:nvGrpSpPr>
        <p:grpSpPr>
          <a:xfrm>
            <a:off x="246977" y="4632213"/>
            <a:ext cx="11667726" cy="584775"/>
            <a:chOff x="2133048" y="1669458"/>
            <a:chExt cx="11667726" cy="58477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008223C-6F78-0592-6E25-084545D28E82}"/>
                </a:ext>
              </a:extLst>
            </p:cNvPr>
            <p:cNvSpPr txBox="1"/>
            <p:nvPr/>
          </p:nvSpPr>
          <p:spPr>
            <a:xfrm>
              <a:off x="2681802" y="1669458"/>
              <a:ext cx="111189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Convenience, ease of use compared to traditional methods.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38EACDE-63D8-8DF3-04CE-483947770E5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9" name="Graphic 58" descr="Diamond">
                <a:extLst>
                  <a:ext uri="{FF2B5EF4-FFF2-40B4-BE49-F238E27FC236}">
                    <a16:creationId xmlns:a16="http://schemas.microsoft.com/office/drawing/2014/main" id="{8691150E-4397-3506-43DF-4B7A59D15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F8782E4-C092-D35D-A130-B9F1867D2E6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9FE621-AEB1-67D8-2982-1F9E03838DF6}"/>
              </a:ext>
            </a:extLst>
          </p:cNvPr>
          <p:cNvGrpSpPr/>
          <p:nvPr/>
        </p:nvGrpSpPr>
        <p:grpSpPr>
          <a:xfrm>
            <a:off x="252077" y="3729338"/>
            <a:ext cx="11064377" cy="584775"/>
            <a:chOff x="2133048" y="1669458"/>
            <a:chExt cx="11064377" cy="58477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68C4F1F-77DF-FBA5-BE4A-055986992F57}"/>
                </a:ext>
              </a:extLst>
            </p:cNvPr>
            <p:cNvSpPr txBox="1"/>
            <p:nvPr/>
          </p:nvSpPr>
          <p:spPr>
            <a:xfrm>
              <a:off x="2681801" y="1669458"/>
              <a:ext cx="10515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Search routes, select seats, live location tracking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08BA84F-BE9A-EE83-83F1-394ACE50965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4" name="Graphic 63" descr="Research">
                <a:extLst>
                  <a:ext uri="{FF2B5EF4-FFF2-40B4-BE49-F238E27FC236}">
                    <a16:creationId xmlns:a16="http://schemas.microsoft.com/office/drawing/2014/main" id="{86705274-92AD-4167-C641-5072E1294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019167-59CB-F395-4C90-F9484319F24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A4CBC37-1C55-7463-DCC1-FDD415312BC8}"/>
              </a:ext>
            </a:extLst>
          </p:cNvPr>
          <p:cNvGrpSpPr/>
          <p:nvPr/>
        </p:nvGrpSpPr>
        <p:grpSpPr>
          <a:xfrm>
            <a:off x="252077" y="5514473"/>
            <a:ext cx="10520698" cy="584775"/>
            <a:chOff x="2133048" y="1669458"/>
            <a:chExt cx="10520698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40B0504-6599-9B2C-A982-A520E7910F6E}"/>
                </a:ext>
              </a:extLst>
            </p:cNvPr>
            <p:cNvSpPr txBox="1"/>
            <p:nvPr/>
          </p:nvSpPr>
          <p:spPr>
            <a:xfrm>
              <a:off x="2681802" y="1669458"/>
              <a:ext cx="99719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Bahnschrift" panose="020B0502040204020203" pitchFamily="34" charset="0"/>
                </a:rPr>
                <a:t>Improving accessibility to bus travel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73E50E4-211E-FC0D-F58F-1F1E39D24E4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9" name="Graphic 68" descr="Bar graph with upward trend">
                <a:extLst>
                  <a:ext uri="{FF2B5EF4-FFF2-40B4-BE49-F238E27FC236}">
                    <a16:creationId xmlns:a16="http://schemas.microsoft.com/office/drawing/2014/main" id="{5482BDE2-BC31-A8EC-37CE-B124DD10E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2E7EEBB-5667-B291-7A06-64EB6743091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ahnschrif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507275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E33F6D0-BA02-BF43-F303-93425EA7C81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FC7230-92FD-085E-D245-13D258EC4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BC2ECA-A65B-9710-86B3-9A9A000EC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" t="8841" r="-322" b="8689"/>
            <a:stretch/>
          </p:blipFill>
          <p:spPr>
            <a:xfrm>
              <a:off x="4864929" y="1389888"/>
              <a:ext cx="2841377" cy="494690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10288693" cy="1127760"/>
            <a:chOff x="-706544" y="0"/>
            <a:chExt cx="10288693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10288693" cy="1127760"/>
              <a:chOff x="-706544" y="0"/>
              <a:chExt cx="10288693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1028869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815876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REQUIREMENTS OVERVIEW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FC837ED-7288-568E-8FC2-070D6ACD229E}"/>
              </a:ext>
            </a:extLst>
          </p:cNvPr>
          <p:cNvGrpSpPr/>
          <p:nvPr/>
        </p:nvGrpSpPr>
        <p:grpSpPr>
          <a:xfrm>
            <a:off x="3112536" y="1234955"/>
            <a:ext cx="5966928" cy="5543633"/>
            <a:chOff x="3112536" y="1187820"/>
            <a:chExt cx="5966928" cy="554363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21F9E41-4DC8-022B-46D1-9FD1BD35CD28}"/>
                </a:ext>
              </a:extLst>
            </p:cNvPr>
            <p:cNvGrpSpPr/>
            <p:nvPr/>
          </p:nvGrpSpPr>
          <p:grpSpPr>
            <a:xfrm rot="21394823">
              <a:off x="3832398" y="1187820"/>
              <a:ext cx="4527204" cy="4787701"/>
              <a:chOff x="4630258" y="983157"/>
              <a:chExt cx="3850494" cy="4072054"/>
            </a:xfrm>
            <a:solidFill>
              <a:schemeClr val="accent4">
                <a:lumMod val="60000"/>
                <a:lumOff val="40000"/>
                <a:alpha val="97000"/>
              </a:schemeClr>
            </a:solidFill>
          </p:grpSpPr>
          <p:sp>
            <p:nvSpPr>
              <p:cNvPr id="32" name="Block Arc 31">
                <a:extLst>
                  <a:ext uri="{FF2B5EF4-FFF2-40B4-BE49-F238E27FC236}">
                    <a16:creationId xmlns:a16="http://schemas.microsoft.com/office/drawing/2014/main" id="{14B71A8E-2521-4EE8-A16A-FEFB6B02CEB8}"/>
                  </a:ext>
                </a:extLst>
              </p:cNvPr>
              <p:cNvSpPr/>
              <p:nvPr/>
            </p:nvSpPr>
            <p:spPr>
              <a:xfrm rot="18895536">
                <a:off x="4630258" y="983157"/>
                <a:ext cx="3839544" cy="3839544"/>
              </a:xfrm>
              <a:prstGeom prst="blockArc">
                <a:avLst>
                  <a:gd name="adj1" fmla="val 16767444"/>
                  <a:gd name="adj2" fmla="val 21403511"/>
                  <a:gd name="adj3" fmla="val 6236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4AE4F922-FA13-B811-1685-ED5F5939A69E}"/>
                  </a:ext>
                </a:extLst>
              </p:cNvPr>
              <p:cNvSpPr/>
              <p:nvPr/>
            </p:nvSpPr>
            <p:spPr>
              <a:xfrm rot="4054247">
                <a:off x="4641207" y="1215667"/>
                <a:ext cx="3839544" cy="3839544"/>
              </a:xfrm>
              <a:prstGeom prst="blockArc">
                <a:avLst>
                  <a:gd name="adj1" fmla="val 17322263"/>
                  <a:gd name="adj2" fmla="val 21496311"/>
                  <a:gd name="adj3" fmla="val 6468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664BB0EB-1765-E5F7-66F8-A177A68104B7}"/>
                  </a:ext>
                </a:extLst>
              </p:cNvPr>
              <p:cNvSpPr/>
              <p:nvPr/>
            </p:nvSpPr>
            <p:spPr>
              <a:xfrm rot="11356981">
                <a:off x="4641208" y="1197109"/>
                <a:ext cx="3839544" cy="3839544"/>
              </a:xfrm>
              <a:prstGeom prst="blockArc">
                <a:avLst>
                  <a:gd name="adj1" fmla="val 17559086"/>
                  <a:gd name="adj2" fmla="val 21488501"/>
                  <a:gd name="adj3" fmla="val 6420"/>
                </a:avLst>
              </a:prstGeom>
              <a:grpFill/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EC493DA-7350-F912-8ECA-22286D44C5B9}"/>
                </a:ext>
              </a:extLst>
            </p:cNvPr>
            <p:cNvGrpSpPr/>
            <p:nvPr/>
          </p:nvGrpSpPr>
          <p:grpSpPr>
            <a:xfrm>
              <a:off x="3112536" y="1588424"/>
              <a:ext cx="5966928" cy="5143029"/>
              <a:chOff x="3679253" y="1452462"/>
              <a:chExt cx="5966928" cy="5143029"/>
            </a:xfrm>
          </p:grpSpPr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7" name="Slide Zoom 16">
                    <a:extLst>
                      <a:ext uri="{FF2B5EF4-FFF2-40B4-BE49-F238E27FC236}">
                        <a16:creationId xmlns:a16="http://schemas.microsoft.com/office/drawing/2014/main" id="{23325435-26AC-D227-1CAC-DFC7122D263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126102900"/>
                      </p:ext>
                    </p:extLst>
                  </p:nvPr>
                </p:nvGraphicFramePr>
                <p:xfrm>
                  <a:off x="5767367" y="4880991"/>
                  <a:ext cx="1714500" cy="1714500"/>
                </p:xfrm>
                <a:graphic>
                  <a:graphicData uri="http://schemas.microsoft.com/office/powerpoint/2016/slidezoom">
                    <pslz:sldZm>
                      <pslz:sldZmObj sldId="314" cId="3720428239">
                        <pslz:zmPr id="{1B5A520B-7DB6-4649-8221-79E449CA2B21}" returnToParent="0" imageType="cover" transitionDur="1000">
                          <p166:blipFill xmlns:p166="http://schemas.microsoft.com/office/powerpoint/2016/6/main"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145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7" name="Slide Zoom 16">
                    <a:extLst>
                      <a:ext uri="{FF2B5EF4-FFF2-40B4-BE49-F238E27FC236}">
                        <a16:creationId xmlns:a16="http://schemas.microsoft.com/office/drawing/2014/main" id="{23325435-26AC-D227-1CAC-DFC7122D263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00650" y="5064088"/>
                    <a:ext cx="17145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5" name="Slide Zoom 14">
                    <a:extLst>
                      <a:ext uri="{FF2B5EF4-FFF2-40B4-BE49-F238E27FC236}">
                        <a16:creationId xmlns:a16="http://schemas.microsoft.com/office/drawing/2014/main" id="{E0D9984A-80BA-BB4B-791B-79B5CEFD4604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400279245"/>
                      </p:ext>
                    </p:extLst>
                  </p:nvPr>
                </p:nvGraphicFramePr>
                <p:xfrm>
                  <a:off x="3679253" y="1452462"/>
                  <a:ext cx="1714500" cy="1714500"/>
                </p:xfrm>
                <a:graphic>
                  <a:graphicData uri="http://schemas.microsoft.com/office/powerpoint/2016/slidezoom">
                    <pslz:sldZm>
                      <pslz:sldZmObj sldId="313" cId="3595510935">
                        <pslz:zmPr id="{B6A76209-985A-41EC-B222-428697E702AC}" returnToParent="0" imageType="cover" transitionDur="1000">
                          <p166:blipFill xmlns:p166="http://schemas.microsoft.com/office/powerpoint/2016/6/main"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145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5" name="Slide Zoom 14">
                    <a:extLst>
                      <a:ext uri="{FF2B5EF4-FFF2-40B4-BE49-F238E27FC236}">
                        <a16:creationId xmlns:a16="http://schemas.microsoft.com/office/drawing/2014/main" id="{E0D9984A-80BA-BB4B-791B-79B5CEFD4604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12536" y="1635559"/>
                    <a:ext cx="17145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19" name="Slide Zoom 18">
                    <a:extLst>
                      <a:ext uri="{FF2B5EF4-FFF2-40B4-BE49-F238E27FC236}">
                        <a16:creationId xmlns:a16="http://schemas.microsoft.com/office/drawing/2014/main" id="{DD82CE3A-78AA-495A-97B3-1ABAF5B6DA8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19498373"/>
                      </p:ext>
                    </p:extLst>
                  </p:nvPr>
                </p:nvGraphicFramePr>
                <p:xfrm>
                  <a:off x="7779281" y="1452462"/>
                  <a:ext cx="1866900" cy="1714500"/>
                </p:xfrm>
                <a:graphic>
                  <a:graphicData uri="http://schemas.microsoft.com/office/powerpoint/2016/slidezoom">
                    <pslz:sldZm>
                      <pslz:sldZmObj sldId="315" cId="1450659800">
                        <pslz:zmPr id="{27530A0D-FF7A-4E19-94B2-8B24D5EA425E}" imageType="cover" transitionDur="1000">
                          <p166:blipFill xmlns:p166="http://schemas.microsoft.com/office/powerpoint/2016/6/main"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866900" cy="1714500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19" name="Slide Zoom 18">
                    <a:extLst>
                      <a:ext uri="{FF2B5EF4-FFF2-40B4-BE49-F238E27FC236}">
                        <a16:creationId xmlns:a16="http://schemas.microsoft.com/office/drawing/2014/main" id="{DD82CE3A-78AA-495A-97B3-1ABAF5B6DA8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2564" y="1635559"/>
                    <a:ext cx="1866900" cy="1714500"/>
                  </a:xfrm>
                  <a:prstGeom prst="rect">
                    <a:avLst/>
                  </a:prstGeom>
                  <a:ln w="3175">
                    <a:noFill/>
                  </a:ln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207164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CC240A-E139-400F-6CAB-FB8F38F5650A}"/>
              </a:ext>
            </a:extLst>
          </p:cNvPr>
          <p:cNvGrpSpPr/>
          <p:nvPr/>
        </p:nvGrpSpPr>
        <p:grpSpPr>
          <a:xfrm>
            <a:off x="-320511" y="0"/>
            <a:ext cx="5109328" cy="1127760"/>
            <a:chOff x="-320511" y="0"/>
            <a:chExt cx="5109328" cy="1127760"/>
          </a:xfrm>
        </p:grpSpPr>
        <p:sp>
          <p:nvSpPr>
            <p:cNvPr id="3" name="Rectangle: Diagonal Corners Rounded 2">
              <a:extLst>
                <a:ext uri="{FF2B5EF4-FFF2-40B4-BE49-F238E27FC236}">
                  <a16:creationId xmlns:a16="http://schemas.microsoft.com/office/drawing/2014/main" id="{5D25E325-3AE5-27C1-B808-13946312D126}"/>
                </a:ext>
              </a:extLst>
            </p:cNvPr>
            <p:cNvSpPr/>
            <p:nvPr/>
          </p:nvSpPr>
          <p:spPr>
            <a:xfrm>
              <a:off x="-320511" y="0"/>
              <a:ext cx="510932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931402-7FAE-F5ED-6EDB-CD396A537501}"/>
                </a:ext>
              </a:extLst>
            </p:cNvPr>
            <p:cNvSpPr txBox="1"/>
            <p:nvPr/>
          </p:nvSpPr>
          <p:spPr>
            <a:xfrm>
              <a:off x="1" y="56048"/>
              <a:ext cx="47888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FUNCTIONAL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481430-F9A9-B16B-881B-64CFFAC3814B}"/>
              </a:ext>
            </a:extLst>
          </p:cNvPr>
          <p:cNvGrpSpPr/>
          <p:nvPr/>
        </p:nvGrpSpPr>
        <p:grpSpPr>
          <a:xfrm>
            <a:off x="1414021" y="1630839"/>
            <a:ext cx="9389097" cy="4779390"/>
            <a:chOff x="1414021" y="1517715"/>
            <a:chExt cx="9389097" cy="47793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4B538E4-508E-6869-2155-50EAEFD2BF69}"/>
                </a:ext>
              </a:extLst>
            </p:cNvPr>
            <p:cNvSpPr/>
            <p:nvPr/>
          </p:nvSpPr>
          <p:spPr>
            <a:xfrm>
              <a:off x="1414021" y="1517715"/>
              <a:ext cx="9389097" cy="4779390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6DDDEF-3859-F27B-2E1E-899376CAFAD9}"/>
                </a:ext>
              </a:extLst>
            </p:cNvPr>
            <p:cNvGrpSpPr/>
            <p:nvPr/>
          </p:nvGrpSpPr>
          <p:grpSpPr>
            <a:xfrm>
              <a:off x="1746319" y="1829501"/>
              <a:ext cx="8988457" cy="4155818"/>
              <a:chOff x="824846" y="1766589"/>
              <a:chExt cx="8988457" cy="415581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0BD8DB-1DA9-1357-C2EF-3891D941277D}"/>
                  </a:ext>
                </a:extLst>
              </p:cNvPr>
              <p:cNvSpPr txBox="1"/>
              <p:nvPr/>
            </p:nvSpPr>
            <p:spPr>
              <a:xfrm>
                <a:off x="6476214" y="1777169"/>
                <a:ext cx="3337089" cy="4134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Booking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Confirmation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Cancellation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Payment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Rating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C3286A-D1E0-25D5-4048-B922EE752934}"/>
                  </a:ext>
                </a:extLst>
              </p:cNvPr>
              <p:cNvSpPr txBox="1"/>
              <p:nvPr/>
            </p:nvSpPr>
            <p:spPr>
              <a:xfrm>
                <a:off x="824846" y="1766589"/>
                <a:ext cx="4171360" cy="4155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Registration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Login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Authentication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Route Searching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Seat Selection</a:t>
                </a:r>
                <a:endParaRPr lang="en-US" sz="36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51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C1F607-0F53-3C14-C29D-284298ADF095}"/>
              </a:ext>
            </a:extLst>
          </p:cNvPr>
          <p:cNvGrpSpPr/>
          <p:nvPr/>
        </p:nvGrpSpPr>
        <p:grpSpPr>
          <a:xfrm>
            <a:off x="-263949" y="0"/>
            <a:ext cx="6768444" cy="1127760"/>
            <a:chOff x="-320511" y="0"/>
            <a:chExt cx="6768444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E8A110C6-B4F6-AE0A-5B3D-6839A99F6474}"/>
                </a:ext>
              </a:extLst>
            </p:cNvPr>
            <p:cNvSpPr/>
            <p:nvPr/>
          </p:nvSpPr>
          <p:spPr>
            <a:xfrm>
              <a:off x="-320511" y="0"/>
              <a:ext cx="6768444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7F9B2E-294C-9A8E-EBF0-D15B349F6F69}"/>
                </a:ext>
              </a:extLst>
            </p:cNvPr>
            <p:cNvSpPr txBox="1"/>
            <p:nvPr/>
          </p:nvSpPr>
          <p:spPr>
            <a:xfrm>
              <a:off x="-56562" y="56048"/>
              <a:ext cx="65044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NON FUNCTIONAL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00684B-8B56-1FC4-D36D-D53ED92B2DAF}"/>
              </a:ext>
            </a:extLst>
          </p:cNvPr>
          <p:cNvGrpSpPr/>
          <p:nvPr/>
        </p:nvGrpSpPr>
        <p:grpSpPr>
          <a:xfrm>
            <a:off x="1414021" y="2045580"/>
            <a:ext cx="9389097" cy="3949909"/>
            <a:chOff x="1414021" y="1932456"/>
            <a:chExt cx="9389097" cy="39499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5A8CC01-CF62-E733-8005-785EA7A9AE11}"/>
                </a:ext>
              </a:extLst>
            </p:cNvPr>
            <p:cNvSpPr/>
            <p:nvPr/>
          </p:nvSpPr>
          <p:spPr>
            <a:xfrm>
              <a:off x="1414021" y="1932456"/>
              <a:ext cx="9389097" cy="3949909"/>
            </a:xfrm>
            <a:prstGeom prst="roundRect">
              <a:avLst/>
            </a:prstGeom>
            <a:solidFill>
              <a:schemeClr val="bg1">
                <a:lumMod val="9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1E81F3-4147-D0BB-F705-9C7F77F34BD4}"/>
                </a:ext>
              </a:extLst>
            </p:cNvPr>
            <p:cNvSpPr txBox="1"/>
            <p:nvPr/>
          </p:nvSpPr>
          <p:spPr>
            <a:xfrm>
              <a:off x="1868867" y="2245000"/>
              <a:ext cx="4927858" cy="33248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Performance Metrics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Security Measures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Scalability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Usability</a:t>
              </a:r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428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3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7E61CF-E2A9-5477-6304-0608F6F763BF}"/>
              </a:ext>
            </a:extLst>
          </p:cNvPr>
          <p:cNvGrpSpPr/>
          <p:nvPr/>
        </p:nvGrpSpPr>
        <p:grpSpPr>
          <a:xfrm>
            <a:off x="-263949" y="0"/>
            <a:ext cx="11490749" cy="1127760"/>
            <a:chOff x="-320511" y="0"/>
            <a:chExt cx="11490749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74AD753C-8E31-0B6B-8F0E-B2893BF9F0F0}"/>
                </a:ext>
              </a:extLst>
            </p:cNvPr>
            <p:cNvSpPr/>
            <p:nvPr/>
          </p:nvSpPr>
          <p:spPr>
            <a:xfrm>
              <a:off x="-320511" y="0"/>
              <a:ext cx="11490749" cy="1127760"/>
            </a:xfrm>
            <a:prstGeom prst="round2DiagRect">
              <a:avLst>
                <a:gd name="adj1" fmla="val 23144"/>
                <a:gd name="adj2" fmla="val 0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83D3CC-557F-C12C-6309-2D819A1CB795}"/>
                </a:ext>
              </a:extLst>
            </p:cNvPr>
            <p:cNvSpPr txBox="1"/>
            <p:nvPr/>
          </p:nvSpPr>
          <p:spPr>
            <a:xfrm>
              <a:off x="-56562" y="56048"/>
              <a:ext cx="111125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2">
                      <a:lumMod val="10000"/>
                    </a:schemeClr>
                  </a:solidFill>
                  <a:latin typeface="Bahnschrift" panose="020B0502040204020203" pitchFamily="34" charset="0"/>
                </a:rPr>
                <a:t>CONSTRAINTS &amp; ASSUMPTIONS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0C4C2E-5E54-D180-8CFE-0097C0F6BA85}"/>
              </a:ext>
            </a:extLst>
          </p:cNvPr>
          <p:cNvGrpSpPr/>
          <p:nvPr/>
        </p:nvGrpSpPr>
        <p:grpSpPr>
          <a:xfrm>
            <a:off x="331510" y="1843867"/>
            <a:ext cx="11528981" cy="4660628"/>
            <a:chOff x="291446" y="1843867"/>
            <a:chExt cx="11528981" cy="46606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DC0639-FEBD-8324-A61F-67BC2258F66E}"/>
                </a:ext>
              </a:extLst>
            </p:cNvPr>
            <p:cNvGrpSpPr/>
            <p:nvPr/>
          </p:nvGrpSpPr>
          <p:grpSpPr>
            <a:xfrm>
              <a:off x="291446" y="1843867"/>
              <a:ext cx="5608949" cy="4660628"/>
              <a:chOff x="1696824" y="1730743"/>
              <a:chExt cx="5608949" cy="466062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394E92C-0E44-482E-2C7E-BACFE1BC3E11}"/>
                  </a:ext>
                </a:extLst>
              </p:cNvPr>
              <p:cNvSpPr/>
              <p:nvPr/>
            </p:nvSpPr>
            <p:spPr>
              <a:xfrm>
                <a:off x="1696824" y="1730743"/>
                <a:ext cx="5608949" cy="4660628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0B2A1C-67A5-BC32-042B-C780EBD17CCD}"/>
                  </a:ext>
                </a:extLst>
              </p:cNvPr>
              <p:cNvSpPr txBox="1"/>
              <p:nvPr/>
            </p:nvSpPr>
            <p:spPr>
              <a:xfrm>
                <a:off x="1868867" y="1835864"/>
                <a:ext cx="5255440" cy="4134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CONSTRAINTS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Budget Constraints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Device Capabilities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Regulatory Compliance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Technology Stack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E3E112-EDEA-9AA1-BFF8-FE30BAA41ECC}"/>
                </a:ext>
              </a:extLst>
            </p:cNvPr>
            <p:cNvGrpSpPr/>
            <p:nvPr/>
          </p:nvGrpSpPr>
          <p:grpSpPr>
            <a:xfrm>
              <a:off x="6211478" y="1843867"/>
              <a:ext cx="5608949" cy="4660628"/>
              <a:chOff x="1696824" y="1730743"/>
              <a:chExt cx="5608949" cy="4660628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F9AEA74-419E-9D6E-9973-615426264E73}"/>
                  </a:ext>
                </a:extLst>
              </p:cNvPr>
              <p:cNvSpPr/>
              <p:nvPr/>
            </p:nvSpPr>
            <p:spPr>
              <a:xfrm>
                <a:off x="1696824" y="1730743"/>
                <a:ext cx="5608949" cy="4660628"/>
              </a:xfrm>
              <a:prstGeom prst="roundRect">
                <a:avLst/>
              </a:prstGeom>
              <a:solidFill>
                <a:schemeClr val="bg1">
                  <a:lumMod val="9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FE5B04-0734-0A17-1146-DFB3ACF8522F}"/>
                  </a:ext>
                </a:extLst>
              </p:cNvPr>
              <p:cNvSpPr txBox="1"/>
              <p:nvPr/>
            </p:nvSpPr>
            <p:spPr>
              <a:xfrm>
                <a:off x="1868867" y="1835864"/>
                <a:ext cx="5255440" cy="4134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ASSUMPTIONS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Active User Limit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Maximum Credits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User Information </a:t>
                </a:r>
              </a:p>
              <a:p>
                <a:pPr marL="285750">
                  <a:lnSpc>
                    <a:spcPct val="150000"/>
                  </a:lnSpc>
                </a:pPr>
                <a:r>
                  <a:rPr lang="en-US" sz="3600" dirty="0">
                    <a:solidFill>
                      <a:schemeClr val="bg2">
                        <a:lumMod val="10000"/>
                      </a:schemeClr>
                    </a:solidFill>
                    <a:latin typeface="Bahnschrift" panose="020B0502040204020203" pitchFamily="34" charset="0"/>
                  </a:rPr>
                  <a:t>(NIC, NTC Reg. No)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65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8B000CC2-3C31-BE46-DC89-58BC0CC7C9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2" t="1867" b="11145"/>
          <a:stretch/>
        </p:blipFill>
        <p:spPr>
          <a:xfrm>
            <a:off x="0" y="-83"/>
            <a:ext cx="12192000" cy="6858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4" y="0"/>
            <a:ext cx="9221895" cy="1127760"/>
            <a:chOff x="-706544" y="0"/>
            <a:chExt cx="9221895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4" y="0"/>
              <a:ext cx="9221895" cy="1127760"/>
              <a:chOff x="-706544" y="0"/>
              <a:chExt cx="9221895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4" y="0"/>
                <a:ext cx="922189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7253892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SYSTEM ARCHITECTURE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1B817E-7BEA-AAF6-2D1F-DDCBF7264A39}"/>
              </a:ext>
            </a:extLst>
          </p:cNvPr>
          <p:cNvSpPr/>
          <p:nvPr/>
        </p:nvSpPr>
        <p:spPr>
          <a:xfrm>
            <a:off x="882649" y="1313361"/>
            <a:ext cx="10492799" cy="5390034"/>
          </a:xfrm>
          <a:prstGeom prst="roundRect">
            <a:avLst>
              <a:gd name="adj" fmla="val 8439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Graphic 21" descr="Users">
            <a:extLst>
              <a:ext uri="{FF2B5EF4-FFF2-40B4-BE49-F238E27FC236}">
                <a16:creationId xmlns:a16="http://schemas.microsoft.com/office/drawing/2014/main" id="{06871F4D-4C3A-D725-34C5-951150BC9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0618" y="3384541"/>
            <a:ext cx="914400" cy="914400"/>
          </a:xfrm>
          <a:prstGeom prst="rect">
            <a:avLst/>
          </a:prstGeom>
        </p:spPr>
      </p:pic>
      <p:pic>
        <p:nvPicPr>
          <p:cNvPr id="24" name="Graphic 23" descr="Database">
            <a:extLst>
              <a:ext uri="{FF2B5EF4-FFF2-40B4-BE49-F238E27FC236}">
                <a16:creationId xmlns:a16="http://schemas.microsoft.com/office/drawing/2014/main" id="{739DB877-9AB1-51ED-2701-0193362FA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8039" y="3318126"/>
            <a:ext cx="914400" cy="914400"/>
          </a:xfrm>
          <a:prstGeom prst="rect">
            <a:avLst/>
          </a:prstGeom>
        </p:spPr>
      </p:pic>
      <p:pic>
        <p:nvPicPr>
          <p:cNvPr id="26" name="Graphic 25" descr="Syncing cloud">
            <a:extLst>
              <a:ext uri="{FF2B5EF4-FFF2-40B4-BE49-F238E27FC236}">
                <a16:creationId xmlns:a16="http://schemas.microsoft.com/office/drawing/2014/main" id="{A61FDE65-3FFC-057F-9A7E-A691EBAA7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379" y="1316657"/>
            <a:ext cx="914400" cy="914400"/>
          </a:xfrm>
          <a:prstGeom prst="rect">
            <a:avLst/>
          </a:prstGeom>
        </p:spPr>
      </p:pic>
      <p:pic>
        <p:nvPicPr>
          <p:cNvPr id="30" name="Graphic 29" descr="Server">
            <a:extLst>
              <a:ext uri="{FF2B5EF4-FFF2-40B4-BE49-F238E27FC236}">
                <a16:creationId xmlns:a16="http://schemas.microsoft.com/office/drawing/2014/main" id="{52C2F0F3-D2CC-C910-DE9E-7A73F6B111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9049" y="3337476"/>
            <a:ext cx="914400" cy="914400"/>
          </a:xfrm>
          <a:prstGeom prst="rect">
            <a:avLst/>
          </a:prstGeom>
        </p:spPr>
      </p:pic>
      <p:pic>
        <p:nvPicPr>
          <p:cNvPr id="34" name="Graphic 33" descr="Programmer">
            <a:extLst>
              <a:ext uri="{FF2B5EF4-FFF2-40B4-BE49-F238E27FC236}">
                <a16:creationId xmlns:a16="http://schemas.microsoft.com/office/drawing/2014/main" id="{8F32E802-D7FF-6511-395A-A8696C8FF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59703" y="5486044"/>
            <a:ext cx="914400" cy="914400"/>
          </a:xfrm>
          <a:prstGeom prst="rect">
            <a:avLst/>
          </a:prstGeom>
        </p:spPr>
      </p:pic>
      <p:pic>
        <p:nvPicPr>
          <p:cNvPr id="36" name="Graphic 35" descr="Bank">
            <a:extLst>
              <a:ext uri="{FF2B5EF4-FFF2-40B4-BE49-F238E27FC236}">
                <a16:creationId xmlns:a16="http://schemas.microsoft.com/office/drawing/2014/main" id="{2DC071FF-1615-AE8A-EEC7-890F78BB5D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04179" y="5656301"/>
            <a:ext cx="914400" cy="914400"/>
          </a:xfrm>
          <a:prstGeom prst="rect">
            <a:avLst/>
          </a:prstGeom>
        </p:spPr>
      </p:pic>
      <p:pic>
        <p:nvPicPr>
          <p:cNvPr id="38" name="Graphic 37" descr="Credit card">
            <a:extLst>
              <a:ext uri="{FF2B5EF4-FFF2-40B4-BE49-F238E27FC236}">
                <a16:creationId xmlns:a16="http://schemas.microsoft.com/office/drawing/2014/main" id="{3E4ECA23-E8D3-D314-BA4A-57F99ACCEA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7233220" y="5294588"/>
            <a:ext cx="914400" cy="914400"/>
          </a:xfrm>
          <a:prstGeom prst="rect">
            <a:avLst/>
          </a:prstGeom>
        </p:spPr>
      </p:pic>
      <p:pic>
        <p:nvPicPr>
          <p:cNvPr id="40" name="Graphic 39" descr="Map with pin">
            <a:extLst>
              <a:ext uri="{FF2B5EF4-FFF2-40B4-BE49-F238E27FC236}">
                <a16:creationId xmlns:a16="http://schemas.microsoft.com/office/drawing/2014/main" id="{C386FCB5-FB02-B059-CB8B-8DAFF1DDF8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02926" y="1457072"/>
            <a:ext cx="914400" cy="9144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57E1CDA-2E33-DB72-39A7-991C53936A63}"/>
              </a:ext>
            </a:extLst>
          </p:cNvPr>
          <p:cNvGrpSpPr/>
          <p:nvPr/>
        </p:nvGrpSpPr>
        <p:grpSpPr>
          <a:xfrm>
            <a:off x="3106377" y="4666845"/>
            <a:ext cx="914400" cy="914400"/>
            <a:chOff x="2374066" y="4666845"/>
            <a:chExt cx="914400" cy="914400"/>
          </a:xfrm>
          <a:solidFill>
            <a:schemeClr val="tx1"/>
          </a:solidFill>
        </p:grpSpPr>
        <p:pic>
          <p:nvPicPr>
            <p:cNvPr id="32" name="Graphic 31" descr="Smart Phone">
              <a:extLst>
                <a:ext uri="{FF2B5EF4-FFF2-40B4-BE49-F238E27FC236}">
                  <a16:creationId xmlns:a16="http://schemas.microsoft.com/office/drawing/2014/main" id="{4EA9072C-9321-8FC9-814E-3C18788C3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374066" y="4666845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Atom">
              <a:extLst>
                <a:ext uri="{FF2B5EF4-FFF2-40B4-BE49-F238E27FC236}">
                  <a16:creationId xmlns:a16="http://schemas.microsoft.com/office/drawing/2014/main" id="{EA6EAC19-D834-97E3-01D3-8F9583272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667446" y="4960225"/>
              <a:ext cx="327640" cy="327640"/>
            </a:xfrm>
            <a:prstGeom prst="rect">
              <a:avLst/>
            </a:prstGeom>
          </p:spPr>
        </p:pic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E23DB2-2BAF-3882-CFF9-D35C54E64102}"/>
              </a:ext>
            </a:extLst>
          </p:cNvPr>
          <p:cNvCxnSpPr>
            <a:cxnSpLocks/>
          </p:cNvCxnSpPr>
          <p:nvPr/>
        </p:nvCxnSpPr>
        <p:spPr>
          <a:xfrm flipV="1">
            <a:off x="2095018" y="3172547"/>
            <a:ext cx="957033" cy="49300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A05960-7F3E-7ADA-FCC3-7BCB313DC1DE}"/>
              </a:ext>
            </a:extLst>
          </p:cNvPr>
          <p:cNvGrpSpPr/>
          <p:nvPr/>
        </p:nvGrpSpPr>
        <p:grpSpPr>
          <a:xfrm>
            <a:off x="3068450" y="2647293"/>
            <a:ext cx="1127760" cy="1127760"/>
            <a:chOff x="4116576" y="2112213"/>
            <a:chExt cx="1127760" cy="1127760"/>
          </a:xfrm>
          <a:solidFill>
            <a:schemeClr val="tx1"/>
          </a:solidFill>
        </p:grpSpPr>
        <p:pic>
          <p:nvPicPr>
            <p:cNvPr id="47" name="Graphic 46" descr="Monitor">
              <a:extLst>
                <a:ext uri="{FF2B5EF4-FFF2-40B4-BE49-F238E27FC236}">
                  <a16:creationId xmlns:a16="http://schemas.microsoft.com/office/drawing/2014/main" id="{0D036287-7F27-B5DD-3ECF-9199323A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116576" y="2112213"/>
              <a:ext cx="1127760" cy="1127760"/>
            </a:xfrm>
            <a:prstGeom prst="rect">
              <a:avLst/>
            </a:prstGeom>
          </p:spPr>
        </p:pic>
        <p:pic>
          <p:nvPicPr>
            <p:cNvPr id="49" name="Graphic 48" descr="Atom">
              <a:extLst>
                <a:ext uri="{FF2B5EF4-FFF2-40B4-BE49-F238E27FC236}">
                  <a16:creationId xmlns:a16="http://schemas.microsoft.com/office/drawing/2014/main" id="{194ECDE0-E1AE-0D1B-407E-FCB40E28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18427" y="2354522"/>
              <a:ext cx="524058" cy="524058"/>
            </a:xfrm>
            <a:prstGeom prst="rect">
              <a:avLst/>
            </a:prstGeom>
          </p:spPr>
        </p:pic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C604A8-9476-43D5-F40E-C88B3BA7E4BC}"/>
              </a:ext>
            </a:extLst>
          </p:cNvPr>
          <p:cNvCxnSpPr>
            <a:cxnSpLocks/>
          </p:cNvCxnSpPr>
          <p:nvPr/>
        </p:nvCxnSpPr>
        <p:spPr>
          <a:xfrm flipH="1" flipV="1">
            <a:off x="1924505" y="4141950"/>
            <a:ext cx="1285185" cy="930238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BFAD6C-A793-145A-EE51-828A54188EB3}"/>
              </a:ext>
            </a:extLst>
          </p:cNvPr>
          <p:cNvCxnSpPr>
            <a:cxnSpLocks/>
          </p:cNvCxnSpPr>
          <p:nvPr/>
        </p:nvCxnSpPr>
        <p:spPr>
          <a:xfrm flipH="1" flipV="1">
            <a:off x="4196210" y="3047139"/>
            <a:ext cx="1847114" cy="61841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6A91F5-52F5-EEE9-73D2-BF95C835B385}"/>
              </a:ext>
            </a:extLst>
          </p:cNvPr>
          <p:cNvCxnSpPr>
            <a:cxnSpLocks/>
          </p:cNvCxnSpPr>
          <p:nvPr/>
        </p:nvCxnSpPr>
        <p:spPr>
          <a:xfrm flipH="1">
            <a:off x="3993179" y="4114352"/>
            <a:ext cx="1956411" cy="1009693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320613-32CE-AF42-704F-1E48B5759BC8}"/>
              </a:ext>
            </a:extLst>
          </p:cNvPr>
          <p:cNvCxnSpPr>
            <a:cxnSpLocks/>
          </p:cNvCxnSpPr>
          <p:nvPr/>
        </p:nvCxnSpPr>
        <p:spPr>
          <a:xfrm flipH="1" flipV="1">
            <a:off x="7059848" y="3764114"/>
            <a:ext cx="2988191" cy="3056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B1D1EA3-EDBB-051F-7CD0-5E44F24056F1}"/>
              </a:ext>
            </a:extLst>
          </p:cNvPr>
          <p:cNvCxnSpPr>
            <a:cxnSpLocks/>
          </p:cNvCxnSpPr>
          <p:nvPr/>
        </p:nvCxnSpPr>
        <p:spPr>
          <a:xfrm flipV="1">
            <a:off x="10497967" y="2141316"/>
            <a:ext cx="11971" cy="117038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9C47FBF-98F2-1D66-81A4-73A22D582A4A}"/>
              </a:ext>
            </a:extLst>
          </p:cNvPr>
          <p:cNvCxnSpPr>
            <a:cxnSpLocks/>
          </p:cNvCxnSpPr>
          <p:nvPr/>
        </p:nvCxnSpPr>
        <p:spPr>
          <a:xfrm flipV="1">
            <a:off x="6768206" y="2282464"/>
            <a:ext cx="960219" cy="1035662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D43FDF-D4E1-D848-1217-7863FCECD201}"/>
              </a:ext>
            </a:extLst>
          </p:cNvPr>
          <p:cNvCxnSpPr>
            <a:cxnSpLocks/>
          </p:cNvCxnSpPr>
          <p:nvPr/>
        </p:nvCxnSpPr>
        <p:spPr>
          <a:xfrm flipV="1">
            <a:off x="5751852" y="4369677"/>
            <a:ext cx="670281" cy="1349645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E34A37-57BA-C510-ECA3-ECB8D82D815F}"/>
              </a:ext>
            </a:extLst>
          </p:cNvPr>
          <p:cNvCxnSpPr>
            <a:cxnSpLocks/>
          </p:cNvCxnSpPr>
          <p:nvPr/>
        </p:nvCxnSpPr>
        <p:spPr>
          <a:xfrm flipH="1" flipV="1">
            <a:off x="6768206" y="4328550"/>
            <a:ext cx="734720" cy="103582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37E623-194E-6131-D851-D2C8EDAE0925}"/>
              </a:ext>
            </a:extLst>
          </p:cNvPr>
          <p:cNvCxnSpPr>
            <a:cxnSpLocks/>
          </p:cNvCxnSpPr>
          <p:nvPr/>
        </p:nvCxnSpPr>
        <p:spPr>
          <a:xfrm flipH="1" flipV="1">
            <a:off x="8167420" y="5791132"/>
            <a:ext cx="1436759" cy="43266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Email">
            <a:extLst>
              <a:ext uri="{FF2B5EF4-FFF2-40B4-BE49-F238E27FC236}">
                <a16:creationId xmlns:a16="http://schemas.microsoft.com/office/drawing/2014/main" id="{A26F1612-E817-E8D5-12D0-B86F451BB6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739010" y="1421140"/>
            <a:ext cx="914400" cy="914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8A2C9C-22E8-27D5-6CB1-EF1EEDA1B125}"/>
              </a:ext>
            </a:extLst>
          </p:cNvPr>
          <p:cNvCxnSpPr>
            <a:cxnSpLocks/>
          </p:cNvCxnSpPr>
          <p:nvPr/>
        </p:nvCxnSpPr>
        <p:spPr>
          <a:xfrm flipV="1">
            <a:off x="1682062" y="2067300"/>
            <a:ext cx="1892062" cy="1377041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C9391A-B2F6-4B87-3FA3-419A1040FCB7}"/>
              </a:ext>
            </a:extLst>
          </p:cNvPr>
          <p:cNvCxnSpPr>
            <a:cxnSpLocks/>
          </p:cNvCxnSpPr>
          <p:nvPr/>
        </p:nvCxnSpPr>
        <p:spPr>
          <a:xfrm flipH="1" flipV="1">
            <a:off x="4697411" y="2096863"/>
            <a:ext cx="1671126" cy="1236584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6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C74972-5879-EBCF-4E9F-B17FB500024F}"/>
              </a:ext>
            </a:extLst>
          </p:cNvPr>
          <p:cNvGrpSpPr/>
          <p:nvPr/>
        </p:nvGrpSpPr>
        <p:grpSpPr>
          <a:xfrm>
            <a:off x="-706543" y="0"/>
            <a:ext cx="7593118" cy="1127760"/>
            <a:chOff x="-706543" y="0"/>
            <a:chExt cx="7593118" cy="11277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E4D6BBC-05D1-79D7-B97C-7535C57844B4}"/>
                </a:ext>
              </a:extLst>
            </p:cNvPr>
            <p:cNvGrpSpPr/>
            <p:nvPr/>
          </p:nvGrpSpPr>
          <p:grpSpPr>
            <a:xfrm>
              <a:off x="-706543" y="0"/>
              <a:ext cx="7593118" cy="1127760"/>
              <a:chOff x="-706543" y="0"/>
              <a:chExt cx="7593118" cy="1127760"/>
            </a:xfrm>
          </p:grpSpPr>
          <p:sp>
            <p:nvSpPr>
              <p:cNvPr id="11" name="Rectangle: Diagonal Corners Rounded 10">
                <a:extLst>
                  <a:ext uri="{FF2B5EF4-FFF2-40B4-BE49-F238E27FC236}">
                    <a16:creationId xmlns:a16="http://schemas.microsoft.com/office/drawing/2014/main" id="{B3BF8B77-7E34-D0B7-658D-D7FF0767BAED}"/>
                  </a:ext>
                </a:extLst>
              </p:cNvPr>
              <p:cNvSpPr/>
              <p:nvPr/>
            </p:nvSpPr>
            <p:spPr>
              <a:xfrm>
                <a:off x="-706543" y="0"/>
                <a:ext cx="7593118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2EDBBB-BFC8-B50C-9D51-41505A639726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543461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DETAILED DESIGN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A595939-250B-0521-91C2-450B3C79C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6D34ED9-D384-9425-5EAE-F873202BAE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4217526"/>
                  </p:ext>
                </p:extLst>
              </p:nvPr>
            </p:nvGraphicFramePr>
            <p:xfrm>
              <a:off x="223944" y="2632710"/>
              <a:ext cx="5760720" cy="3240405"/>
            </p:xfrm>
            <a:graphic>
              <a:graphicData uri="http://schemas.microsoft.com/office/powerpoint/2016/slidezoom">
                <pslz:sldZm>
                  <pslz:sldZmObj sldId="305" cId="3128287007">
                    <pslz:zmPr id="{1FAF2FB5-DB44-47E2-96C4-5C40499EB50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60720" cy="3240405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06D34ED9-D384-9425-5EAE-F873202BAE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944" y="2632710"/>
                <a:ext cx="5760720" cy="3240405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510F963D-FFE9-1BF5-3893-8A6DE8E87E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186320"/>
                  </p:ext>
                </p:extLst>
              </p:nvPr>
            </p:nvGraphicFramePr>
            <p:xfrm>
              <a:off x="6207338" y="2632710"/>
              <a:ext cx="5757333" cy="3238500"/>
            </p:xfrm>
            <a:graphic>
              <a:graphicData uri="http://schemas.microsoft.com/office/powerpoint/2016/slidezoom">
                <pslz:sldZm>
                  <pslz:sldZmObj sldId="306" cId="3441530856">
                    <pslz:zmPr id="{8CA0D91F-9553-4885-A6BA-E36AF43569A3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57333" cy="3238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510F963D-FFE9-1BF5-3893-8A6DE8E87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7338" y="2632710"/>
                <a:ext cx="5757333" cy="3238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72736A5-F910-5B21-3035-251DE3E07DE4}"/>
              </a:ext>
            </a:extLst>
          </p:cNvPr>
          <p:cNvGrpSpPr/>
          <p:nvPr/>
        </p:nvGrpSpPr>
        <p:grpSpPr>
          <a:xfrm>
            <a:off x="1249008" y="1847850"/>
            <a:ext cx="3710591" cy="614262"/>
            <a:chOff x="1103909" y="1847850"/>
            <a:chExt cx="3710591" cy="61426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4E30D6-700C-FADA-4722-4FDE6D502B48}"/>
                </a:ext>
              </a:extLst>
            </p:cNvPr>
            <p:cNvSpPr/>
            <p:nvPr/>
          </p:nvSpPr>
          <p:spPr>
            <a:xfrm>
              <a:off x="1103909" y="1847850"/>
              <a:ext cx="3710591" cy="614262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D4464B-0C9F-3CF0-CD98-9755ABF8996A}"/>
                </a:ext>
              </a:extLst>
            </p:cNvPr>
            <p:cNvSpPr txBox="1"/>
            <p:nvPr/>
          </p:nvSpPr>
          <p:spPr>
            <a:xfrm>
              <a:off x="1103909" y="1924149"/>
              <a:ext cx="3710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Bahnschrift" panose="020B0502040204020203" pitchFamily="34" charset="0"/>
                </a:rPr>
                <a:t>UML Class Diagram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F4F0F2-64B3-6347-4FDD-E8013BAB5933}"/>
              </a:ext>
            </a:extLst>
          </p:cNvPr>
          <p:cNvGrpSpPr/>
          <p:nvPr/>
        </p:nvGrpSpPr>
        <p:grpSpPr>
          <a:xfrm>
            <a:off x="7230708" y="1847850"/>
            <a:ext cx="3710591" cy="614262"/>
            <a:chOff x="1103909" y="1847850"/>
            <a:chExt cx="3710591" cy="61426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77649AE-179E-313C-31F5-053DADD6AAF7}"/>
                </a:ext>
              </a:extLst>
            </p:cNvPr>
            <p:cNvSpPr/>
            <p:nvPr/>
          </p:nvSpPr>
          <p:spPr>
            <a:xfrm>
              <a:off x="1103909" y="1847850"/>
              <a:ext cx="3710591" cy="614262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43CAF5-45DD-AFE8-00A6-6D0B4390AB5A}"/>
                </a:ext>
              </a:extLst>
            </p:cNvPr>
            <p:cNvSpPr txBox="1"/>
            <p:nvPr/>
          </p:nvSpPr>
          <p:spPr>
            <a:xfrm>
              <a:off x="1103909" y="1924149"/>
              <a:ext cx="3710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Bahnschrift" panose="020B0502040204020203" pitchFamily="34" charset="0"/>
                </a:rPr>
                <a:t>UML Sequence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60727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1" width="350" row="1">
    <wetp:webextensionref xmlns:r="http://schemas.openxmlformats.org/officeDocument/2006/relationships" r:id="rId2"/>
  </wetp:taskpane>
  <wetp:taskpane dockstate="right" visibility="0" width="350" row="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D0D22806-9101-4FB9-BD7A-F406C0B031B6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B3EFD0C-9D7B-4981-814C-656447B2E34E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D6F6A82F-5AAA-43E2-AB45-9183AD875967}">
  <we:reference id="wa200003220" version="1.0.0.0" store="en-US" storeType="OMEX"/>
  <we:alternateReferences>
    <we:reference id="WA200003220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2245</TotalTime>
  <Words>280</Words>
  <Application>Microsoft Office PowerPoint</Application>
  <PresentationFormat>Widescreen</PresentationFormat>
  <Paragraphs>99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130</cp:revision>
  <dcterms:created xsi:type="dcterms:W3CDTF">2024-05-02T14:57:44Z</dcterms:created>
  <dcterms:modified xsi:type="dcterms:W3CDTF">2024-07-16T07:18:35Z</dcterms:modified>
</cp:coreProperties>
</file>